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  <p:sldMasterId id="2147483697" r:id="rId3"/>
  </p:sldMasterIdLst>
  <p:notesMasterIdLst>
    <p:notesMasterId r:id="rId17"/>
  </p:notesMasterIdLst>
  <p:sldIdLst>
    <p:sldId id="259" r:id="rId4"/>
    <p:sldId id="262" r:id="rId5"/>
    <p:sldId id="286" r:id="rId6"/>
    <p:sldId id="337" r:id="rId7"/>
    <p:sldId id="340" r:id="rId8"/>
    <p:sldId id="343" r:id="rId9"/>
    <p:sldId id="355" r:id="rId10"/>
    <p:sldId id="370" r:id="rId11"/>
    <p:sldId id="361" r:id="rId12"/>
    <p:sldId id="364" r:id="rId13"/>
    <p:sldId id="367" r:id="rId14"/>
    <p:sldId id="376" r:id="rId15"/>
    <p:sldId id="379" r:id="rId16"/>
  </p:sldIdLst>
  <p:sldSz cx="12192000" cy="6858000"/>
  <p:notesSz cx="6858000" cy="9144000"/>
  <p:embeddedFontLst>
    <p:embeddedFont>
      <p:font typeface="Shantell Sans" panose="020B0604020202020204" charset="-52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Shantell Sans ExtraBold" panose="020B0604020202020204" charset="-52"/>
      <p:bold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-442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673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4" name="Google Shape;3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4" name="Google Shape;4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7" name="Google Shape;4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457200"/>
            <a:ext cx="4064000" cy="2286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79A8BF-468D-4AA3-BAC0-9B0B25CAD3B7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98165A-D0C7-45B8-AE44-48036ABE8FE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8FBB8-0D36-4F72-8117-0E81EAC297B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792854">
            <a:off x="4308645" y="599046"/>
            <a:ext cx="7190744" cy="5812319"/>
          </a:xfrm>
          <a:custGeom>
            <a:avLst/>
            <a:gdLst/>
            <a:ahLst/>
            <a:cxnLst/>
            <a:rect l="l" t="t" r="r" b="b"/>
            <a:pathLst>
              <a:path w="443060" h="389299" extrusionOk="0">
                <a:moveTo>
                  <a:pt x="206479" y="2041"/>
                </a:moveTo>
                <a:cubicBezTo>
                  <a:pt x="126723" y="11526"/>
                  <a:pt x="32669" y="76866"/>
                  <a:pt x="11165" y="162889"/>
                </a:cubicBezTo>
                <a:cubicBezTo>
                  <a:pt x="-14144" y="264128"/>
                  <a:pt x="-5449" y="398121"/>
                  <a:pt x="133714" y="388843"/>
                </a:cubicBezTo>
                <a:cubicBezTo>
                  <a:pt x="191416" y="384997"/>
                  <a:pt x="212681" y="289089"/>
                  <a:pt x="260096" y="270124"/>
                </a:cubicBezTo>
                <a:cubicBezTo>
                  <a:pt x="332120" y="241313"/>
                  <a:pt x="368193" y="296064"/>
                  <a:pt x="428604" y="235654"/>
                </a:cubicBezTo>
                <a:cubicBezTo>
                  <a:pt x="447022" y="217235"/>
                  <a:pt x="444043" y="165480"/>
                  <a:pt x="440092" y="143741"/>
                </a:cubicBezTo>
                <a:cubicBezTo>
                  <a:pt x="418872" y="27038"/>
                  <a:pt x="304002" y="-9557"/>
                  <a:pt x="206479" y="20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1847104" y="2886391"/>
            <a:ext cx="2549783" cy="4011304"/>
            <a:chOff x="5790625" y="1413435"/>
            <a:chExt cx="538770" cy="847572"/>
          </a:xfrm>
        </p:grpSpPr>
        <p:sp>
          <p:nvSpPr>
            <p:cNvPr id="14" name="Google Shape;14;p2"/>
            <p:cNvSpPr/>
            <p:nvPr/>
          </p:nvSpPr>
          <p:spPr>
            <a:xfrm>
              <a:off x="5790625" y="1413435"/>
              <a:ext cx="538770" cy="847572"/>
            </a:xfrm>
            <a:custGeom>
              <a:avLst/>
              <a:gdLst/>
              <a:ahLst/>
              <a:cxnLst/>
              <a:rect l="l" t="t" r="r" b="b"/>
              <a:pathLst>
                <a:path w="538770" h="847572" extrusionOk="0">
                  <a:moveTo>
                    <a:pt x="108464" y="840512"/>
                  </a:moveTo>
                  <a:lnTo>
                    <a:pt x="144978" y="474283"/>
                  </a:lnTo>
                  <a:cubicBezTo>
                    <a:pt x="144978" y="474283"/>
                    <a:pt x="115589" y="435340"/>
                    <a:pt x="104416" y="405108"/>
                  </a:cubicBezTo>
                  <a:cubicBezTo>
                    <a:pt x="93284" y="374873"/>
                    <a:pt x="85795" y="345079"/>
                    <a:pt x="70533" y="322956"/>
                  </a:cubicBezTo>
                  <a:cubicBezTo>
                    <a:pt x="55231" y="300832"/>
                    <a:pt x="-17190" y="242791"/>
                    <a:pt x="3780" y="221384"/>
                  </a:cubicBezTo>
                  <a:cubicBezTo>
                    <a:pt x="24749" y="199978"/>
                    <a:pt x="56810" y="208418"/>
                    <a:pt x="84621" y="243657"/>
                  </a:cubicBezTo>
                  <a:cubicBezTo>
                    <a:pt x="97291" y="259712"/>
                    <a:pt x="108748" y="300723"/>
                    <a:pt x="139473" y="288279"/>
                  </a:cubicBezTo>
                  <a:cubicBezTo>
                    <a:pt x="165826" y="277604"/>
                    <a:pt x="168012" y="196597"/>
                    <a:pt x="171939" y="164459"/>
                  </a:cubicBezTo>
                  <a:cubicBezTo>
                    <a:pt x="175906" y="132317"/>
                    <a:pt x="179873" y="8991"/>
                    <a:pt x="208493" y="761"/>
                  </a:cubicBezTo>
                  <a:cubicBezTo>
                    <a:pt x="261200" y="-14415"/>
                    <a:pt x="228410" y="202354"/>
                    <a:pt x="251161" y="203540"/>
                  </a:cubicBezTo>
                  <a:cubicBezTo>
                    <a:pt x="263710" y="204192"/>
                    <a:pt x="324270" y="-8473"/>
                    <a:pt x="370297" y="5789"/>
                  </a:cubicBezTo>
                  <a:cubicBezTo>
                    <a:pt x="396448" y="13889"/>
                    <a:pt x="370864" y="80258"/>
                    <a:pt x="350380" y="138972"/>
                  </a:cubicBezTo>
                  <a:cubicBezTo>
                    <a:pt x="333783" y="186635"/>
                    <a:pt x="317307" y="226707"/>
                    <a:pt x="327954" y="234399"/>
                  </a:cubicBezTo>
                  <a:cubicBezTo>
                    <a:pt x="343822" y="245839"/>
                    <a:pt x="441908" y="64576"/>
                    <a:pt x="473079" y="83351"/>
                  </a:cubicBezTo>
                  <a:cubicBezTo>
                    <a:pt x="495749" y="97005"/>
                    <a:pt x="465104" y="159727"/>
                    <a:pt x="431464" y="213008"/>
                  </a:cubicBezTo>
                  <a:cubicBezTo>
                    <a:pt x="405516" y="254121"/>
                    <a:pt x="375641" y="287522"/>
                    <a:pt x="382806" y="300039"/>
                  </a:cubicBezTo>
                  <a:cubicBezTo>
                    <a:pt x="402561" y="334497"/>
                    <a:pt x="526433" y="266116"/>
                    <a:pt x="537647" y="294837"/>
                  </a:cubicBezTo>
                  <a:cubicBezTo>
                    <a:pt x="547241" y="319511"/>
                    <a:pt x="492996" y="339865"/>
                    <a:pt x="466764" y="349438"/>
                  </a:cubicBezTo>
                  <a:cubicBezTo>
                    <a:pt x="440492" y="359016"/>
                    <a:pt x="394505" y="365238"/>
                    <a:pt x="382158" y="396190"/>
                  </a:cubicBezTo>
                  <a:cubicBezTo>
                    <a:pt x="359448" y="453192"/>
                    <a:pt x="320505" y="480039"/>
                    <a:pt x="320505" y="480039"/>
                  </a:cubicBezTo>
                  <a:cubicBezTo>
                    <a:pt x="320505" y="480039"/>
                    <a:pt x="327792" y="611316"/>
                    <a:pt x="332245" y="663812"/>
                  </a:cubicBezTo>
                  <a:cubicBezTo>
                    <a:pt x="336698" y="716308"/>
                    <a:pt x="349611" y="847572"/>
                    <a:pt x="349611" y="847572"/>
                  </a:cubicBezTo>
                  <a:lnTo>
                    <a:pt x="108464" y="840512"/>
                  </a:lnTo>
                  <a:close/>
                </a:path>
              </a:pathLst>
            </a:custGeom>
            <a:solidFill>
              <a:srgbClr val="CA8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1062" y="1895693"/>
              <a:ext cx="116508" cy="8485"/>
            </a:xfrm>
            <a:custGeom>
              <a:avLst/>
              <a:gdLst/>
              <a:ahLst/>
              <a:cxnLst/>
              <a:rect l="l" t="t" r="r" b="b"/>
              <a:pathLst>
                <a:path w="116508" h="8485" extrusionOk="0">
                  <a:moveTo>
                    <a:pt x="113878" y="3"/>
                  </a:moveTo>
                  <a:cubicBezTo>
                    <a:pt x="113473" y="-1"/>
                    <a:pt x="78376" y="-45"/>
                    <a:pt x="60969" y="384"/>
                  </a:cubicBezTo>
                  <a:cubicBezTo>
                    <a:pt x="59511" y="420"/>
                    <a:pt x="38137" y="1189"/>
                    <a:pt x="28584" y="1647"/>
                  </a:cubicBezTo>
                  <a:cubicBezTo>
                    <a:pt x="21985" y="1966"/>
                    <a:pt x="2878" y="3015"/>
                    <a:pt x="2554" y="3039"/>
                  </a:cubicBezTo>
                  <a:cubicBezTo>
                    <a:pt x="1057" y="3140"/>
                    <a:pt x="-77" y="4464"/>
                    <a:pt x="4" y="5950"/>
                  </a:cubicBezTo>
                  <a:cubicBezTo>
                    <a:pt x="125" y="7436"/>
                    <a:pt x="1421" y="8577"/>
                    <a:pt x="2919" y="8480"/>
                  </a:cubicBezTo>
                  <a:cubicBezTo>
                    <a:pt x="3242" y="8456"/>
                    <a:pt x="22228" y="7278"/>
                    <a:pt x="28867" y="6962"/>
                  </a:cubicBezTo>
                  <a:cubicBezTo>
                    <a:pt x="38380" y="6504"/>
                    <a:pt x="47812" y="6205"/>
                    <a:pt x="56799" y="5950"/>
                  </a:cubicBezTo>
                  <a:cubicBezTo>
                    <a:pt x="58256" y="5909"/>
                    <a:pt x="59633" y="5861"/>
                    <a:pt x="61131" y="5824"/>
                  </a:cubicBezTo>
                  <a:cubicBezTo>
                    <a:pt x="78416" y="5395"/>
                    <a:pt x="96592" y="5266"/>
                    <a:pt x="111732" y="5318"/>
                  </a:cubicBezTo>
                  <a:cubicBezTo>
                    <a:pt x="112785" y="5318"/>
                    <a:pt x="113473" y="5314"/>
                    <a:pt x="113878" y="5318"/>
                  </a:cubicBezTo>
                  <a:cubicBezTo>
                    <a:pt x="115335" y="5326"/>
                    <a:pt x="116509" y="4148"/>
                    <a:pt x="116509" y="2659"/>
                  </a:cubicBezTo>
                  <a:cubicBezTo>
                    <a:pt x="116509" y="1169"/>
                    <a:pt x="115335" y="11"/>
                    <a:pt x="113878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32615" y="1640465"/>
              <a:ext cx="223813" cy="235323"/>
            </a:xfrm>
            <a:custGeom>
              <a:avLst/>
              <a:gdLst/>
              <a:ahLst/>
              <a:cxnLst/>
              <a:rect l="l" t="t" r="r" b="b"/>
              <a:pathLst>
                <a:path w="223811" h="235323" extrusionOk="0">
                  <a:moveTo>
                    <a:pt x="101438" y="37"/>
                  </a:moveTo>
                  <a:cubicBezTo>
                    <a:pt x="186004" y="5481"/>
                    <a:pt x="29908" y="151821"/>
                    <a:pt x="119979" y="170167"/>
                  </a:cubicBezTo>
                  <a:cubicBezTo>
                    <a:pt x="196205" y="185704"/>
                    <a:pt x="129573" y="63236"/>
                    <a:pt x="179041" y="59403"/>
                  </a:cubicBezTo>
                  <a:cubicBezTo>
                    <a:pt x="228469" y="55565"/>
                    <a:pt x="269476" y="261116"/>
                    <a:pt x="115769" y="232610"/>
                  </a:cubicBezTo>
                  <a:cubicBezTo>
                    <a:pt x="-108254" y="191060"/>
                    <a:pt x="53306" y="-3064"/>
                    <a:pt x="10143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77567" y="1429008"/>
              <a:ext cx="44207" cy="198783"/>
            </a:xfrm>
            <a:custGeom>
              <a:avLst/>
              <a:gdLst/>
              <a:ahLst/>
              <a:cxnLst/>
              <a:rect l="l" t="t" r="r" b="b"/>
              <a:pathLst>
                <a:path w="44207" h="198783" extrusionOk="0">
                  <a:moveTo>
                    <a:pt x="23252" y="28"/>
                  </a:moveTo>
                  <a:cubicBezTo>
                    <a:pt x="42804" y="-2765"/>
                    <a:pt x="59321" y="203811"/>
                    <a:pt x="21349" y="198690"/>
                  </a:cubicBezTo>
                  <a:cubicBezTo>
                    <a:pt x="-16582" y="193569"/>
                    <a:pt x="3740" y="2817"/>
                    <a:pt x="2325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76318" y="1433397"/>
              <a:ext cx="85209" cy="185555"/>
            </a:xfrm>
            <a:custGeom>
              <a:avLst/>
              <a:gdLst/>
              <a:ahLst/>
              <a:cxnLst/>
              <a:rect l="l" t="t" r="r" b="b"/>
              <a:pathLst>
                <a:path w="85209" h="185555" extrusionOk="0">
                  <a:moveTo>
                    <a:pt x="77763" y="436"/>
                  </a:moveTo>
                  <a:cubicBezTo>
                    <a:pt x="109621" y="11714"/>
                    <a:pt x="30359" y="190078"/>
                    <a:pt x="7406" y="185468"/>
                  </a:cubicBezTo>
                  <a:cubicBezTo>
                    <a:pt x="-22874" y="179399"/>
                    <a:pt x="47523" y="-10259"/>
                    <a:pt x="77763" y="4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49557" y="1515829"/>
              <a:ext cx="110462" cy="153659"/>
            </a:xfrm>
            <a:custGeom>
              <a:avLst/>
              <a:gdLst/>
              <a:ahLst/>
              <a:cxnLst/>
              <a:rect l="l" t="t" r="r" b="b"/>
              <a:pathLst>
                <a:path w="110460" h="153659" extrusionOk="0">
                  <a:moveTo>
                    <a:pt x="105930" y="590"/>
                  </a:moveTo>
                  <a:cubicBezTo>
                    <a:pt x="132647" y="14904"/>
                    <a:pt x="33751" y="177303"/>
                    <a:pt x="4807" y="150727"/>
                  </a:cubicBezTo>
                  <a:cubicBezTo>
                    <a:pt x="-24137" y="124151"/>
                    <a:pt x="86256" y="-9960"/>
                    <a:pt x="105930" y="5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04789" y="1712329"/>
              <a:ext cx="107214" cy="50413"/>
            </a:xfrm>
            <a:custGeom>
              <a:avLst/>
              <a:gdLst/>
              <a:ahLst/>
              <a:cxnLst/>
              <a:rect l="l" t="t" r="r" b="b"/>
              <a:pathLst>
                <a:path w="107213" h="50413" extrusionOk="0">
                  <a:moveTo>
                    <a:pt x="106845" y="4269"/>
                  </a:moveTo>
                  <a:cubicBezTo>
                    <a:pt x="114293" y="20644"/>
                    <a:pt x="6896" y="67485"/>
                    <a:pt x="379" y="43905"/>
                  </a:cubicBezTo>
                  <a:cubicBezTo>
                    <a:pt x="-7151" y="16762"/>
                    <a:pt x="99963" y="-10794"/>
                    <a:pt x="106845" y="4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12105" y="1633672"/>
              <a:ext cx="79400" cy="101227"/>
            </a:xfrm>
            <a:custGeom>
              <a:avLst/>
              <a:gdLst/>
              <a:ahLst/>
              <a:cxnLst/>
              <a:rect l="l" t="t" r="r" b="b"/>
              <a:pathLst>
                <a:path w="79400" h="101227" extrusionOk="0">
                  <a:moveTo>
                    <a:pt x="4038" y="4770"/>
                  </a:moveTo>
                  <a:cubicBezTo>
                    <a:pt x="-12154" y="20128"/>
                    <a:pt x="24886" y="45417"/>
                    <a:pt x="35290" y="61144"/>
                  </a:cubicBezTo>
                  <a:cubicBezTo>
                    <a:pt x="45734" y="76871"/>
                    <a:pt x="61036" y="109224"/>
                    <a:pt x="74031" y="99407"/>
                  </a:cubicBezTo>
                  <a:cubicBezTo>
                    <a:pt x="87065" y="89590"/>
                    <a:pt x="73950" y="53137"/>
                    <a:pt x="60388" y="33763"/>
                  </a:cubicBezTo>
                  <a:cubicBezTo>
                    <a:pt x="46787" y="14388"/>
                    <a:pt x="20190" y="-10589"/>
                    <a:pt x="4038" y="47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58672" y="4047644"/>
            <a:ext cx="2269234" cy="2812511"/>
            <a:chOff x="5410959" y="1665868"/>
            <a:chExt cx="479490" cy="594272"/>
          </a:xfrm>
        </p:grpSpPr>
        <p:sp>
          <p:nvSpPr>
            <p:cNvPr id="23" name="Google Shape;23;p2"/>
            <p:cNvSpPr/>
            <p:nvPr/>
          </p:nvSpPr>
          <p:spPr>
            <a:xfrm>
              <a:off x="5410959" y="1665868"/>
              <a:ext cx="479490" cy="594272"/>
            </a:xfrm>
            <a:custGeom>
              <a:avLst/>
              <a:gdLst/>
              <a:ahLst/>
              <a:cxnLst/>
              <a:rect l="l" t="t" r="r" b="b"/>
              <a:pathLst>
                <a:path w="479489" h="594272" extrusionOk="0">
                  <a:moveTo>
                    <a:pt x="119548" y="593847"/>
                  </a:moveTo>
                  <a:lnTo>
                    <a:pt x="167681" y="470618"/>
                  </a:lnTo>
                  <a:cubicBezTo>
                    <a:pt x="167681" y="470618"/>
                    <a:pt x="128373" y="447252"/>
                    <a:pt x="111736" y="416240"/>
                  </a:cubicBezTo>
                  <a:cubicBezTo>
                    <a:pt x="96555" y="387943"/>
                    <a:pt x="90888" y="362489"/>
                    <a:pt x="64778" y="339564"/>
                  </a:cubicBezTo>
                  <a:cubicBezTo>
                    <a:pt x="43970" y="321283"/>
                    <a:pt x="-10639" y="295177"/>
                    <a:pt x="1829" y="266917"/>
                  </a:cubicBezTo>
                  <a:cubicBezTo>
                    <a:pt x="24256" y="216181"/>
                    <a:pt x="106392" y="318210"/>
                    <a:pt x="128940" y="314919"/>
                  </a:cubicBezTo>
                  <a:cubicBezTo>
                    <a:pt x="160961" y="310256"/>
                    <a:pt x="129952" y="237195"/>
                    <a:pt x="118496" y="167146"/>
                  </a:cubicBezTo>
                  <a:cubicBezTo>
                    <a:pt x="108497" y="106036"/>
                    <a:pt x="95948" y="55649"/>
                    <a:pt x="122949" y="49868"/>
                  </a:cubicBezTo>
                  <a:cubicBezTo>
                    <a:pt x="154038" y="43213"/>
                    <a:pt x="183104" y="214724"/>
                    <a:pt x="197556" y="214947"/>
                  </a:cubicBezTo>
                  <a:cubicBezTo>
                    <a:pt x="220995" y="215311"/>
                    <a:pt x="206624" y="14702"/>
                    <a:pt x="235730" y="1416"/>
                  </a:cubicBezTo>
                  <a:cubicBezTo>
                    <a:pt x="282566" y="-19982"/>
                    <a:pt x="255647" y="208126"/>
                    <a:pt x="277749" y="212392"/>
                  </a:cubicBezTo>
                  <a:cubicBezTo>
                    <a:pt x="289449" y="214643"/>
                    <a:pt x="293011" y="169879"/>
                    <a:pt x="302321" y="124313"/>
                  </a:cubicBezTo>
                  <a:cubicBezTo>
                    <a:pt x="312846" y="72951"/>
                    <a:pt x="329363" y="20248"/>
                    <a:pt x="348470" y="26652"/>
                  </a:cubicBezTo>
                  <a:cubicBezTo>
                    <a:pt x="365229" y="32255"/>
                    <a:pt x="352882" y="111659"/>
                    <a:pt x="346608" y="172777"/>
                  </a:cubicBezTo>
                  <a:cubicBezTo>
                    <a:pt x="342681" y="211364"/>
                    <a:pt x="337904" y="244907"/>
                    <a:pt x="350089" y="247518"/>
                  </a:cubicBezTo>
                  <a:cubicBezTo>
                    <a:pt x="380814" y="254100"/>
                    <a:pt x="452669" y="147634"/>
                    <a:pt x="472302" y="156030"/>
                  </a:cubicBezTo>
                  <a:cubicBezTo>
                    <a:pt x="509423" y="171919"/>
                    <a:pt x="390773" y="294075"/>
                    <a:pt x="389194" y="320408"/>
                  </a:cubicBezTo>
                  <a:cubicBezTo>
                    <a:pt x="387575" y="346741"/>
                    <a:pt x="388709" y="378236"/>
                    <a:pt x="375714" y="408929"/>
                  </a:cubicBezTo>
                  <a:cubicBezTo>
                    <a:pt x="361505" y="442549"/>
                    <a:pt x="333856" y="464850"/>
                    <a:pt x="333856" y="464850"/>
                  </a:cubicBezTo>
                  <a:cubicBezTo>
                    <a:pt x="333856" y="464850"/>
                    <a:pt x="330901" y="527114"/>
                    <a:pt x="329241" y="544675"/>
                  </a:cubicBezTo>
                  <a:cubicBezTo>
                    <a:pt x="327582" y="562231"/>
                    <a:pt x="320862" y="594272"/>
                    <a:pt x="320862" y="594272"/>
                  </a:cubicBezTo>
                  <a:lnTo>
                    <a:pt x="119548" y="593847"/>
                  </a:lnTo>
                  <a:close/>
                </a:path>
              </a:pathLst>
            </a:custGeom>
            <a:solidFill>
              <a:srgbClr val="834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0384" y="1877432"/>
              <a:ext cx="95712" cy="26964"/>
            </a:xfrm>
            <a:custGeom>
              <a:avLst/>
              <a:gdLst/>
              <a:ahLst/>
              <a:cxnLst/>
              <a:rect l="l" t="t" r="r" b="b"/>
              <a:pathLst>
                <a:path w="95712" h="26964" extrusionOk="0">
                  <a:moveTo>
                    <a:pt x="68813" y="3"/>
                  </a:moveTo>
                  <a:cubicBezTo>
                    <a:pt x="62579" y="52"/>
                    <a:pt x="56142" y="708"/>
                    <a:pt x="49827" y="2027"/>
                  </a:cubicBezTo>
                  <a:cubicBezTo>
                    <a:pt x="47722" y="2465"/>
                    <a:pt x="45577" y="2930"/>
                    <a:pt x="43390" y="3545"/>
                  </a:cubicBezTo>
                  <a:cubicBezTo>
                    <a:pt x="36671" y="5420"/>
                    <a:pt x="29627" y="8055"/>
                    <a:pt x="22381" y="11265"/>
                  </a:cubicBezTo>
                  <a:cubicBezTo>
                    <a:pt x="17078" y="13597"/>
                    <a:pt x="12017" y="16103"/>
                    <a:pt x="7322" y="18600"/>
                  </a:cubicBezTo>
                  <a:cubicBezTo>
                    <a:pt x="5703" y="19475"/>
                    <a:pt x="1655" y="21843"/>
                    <a:pt x="1371" y="22017"/>
                  </a:cubicBezTo>
                  <a:cubicBezTo>
                    <a:pt x="116" y="22778"/>
                    <a:pt x="-410" y="24405"/>
                    <a:pt x="359" y="25685"/>
                  </a:cubicBezTo>
                  <a:cubicBezTo>
                    <a:pt x="1128" y="26964"/>
                    <a:pt x="2748" y="27332"/>
                    <a:pt x="4043" y="26571"/>
                  </a:cubicBezTo>
                  <a:cubicBezTo>
                    <a:pt x="4286" y="26417"/>
                    <a:pt x="8253" y="24260"/>
                    <a:pt x="9872" y="23410"/>
                  </a:cubicBezTo>
                  <a:cubicBezTo>
                    <a:pt x="14447" y="20969"/>
                    <a:pt x="19385" y="18471"/>
                    <a:pt x="24527" y="16196"/>
                  </a:cubicBezTo>
                  <a:cubicBezTo>
                    <a:pt x="31570" y="13087"/>
                    <a:pt x="38492" y="10528"/>
                    <a:pt x="44888" y="8735"/>
                  </a:cubicBezTo>
                  <a:cubicBezTo>
                    <a:pt x="46993" y="8148"/>
                    <a:pt x="49017" y="7751"/>
                    <a:pt x="50960" y="7343"/>
                  </a:cubicBezTo>
                  <a:cubicBezTo>
                    <a:pt x="62903" y="4853"/>
                    <a:pt x="75007" y="4922"/>
                    <a:pt x="86017" y="6711"/>
                  </a:cubicBezTo>
                  <a:cubicBezTo>
                    <a:pt x="87799" y="6998"/>
                    <a:pt x="89337" y="7415"/>
                    <a:pt x="90673" y="7723"/>
                  </a:cubicBezTo>
                  <a:cubicBezTo>
                    <a:pt x="91482" y="7901"/>
                    <a:pt x="92049" y="8027"/>
                    <a:pt x="92333" y="8099"/>
                  </a:cubicBezTo>
                  <a:cubicBezTo>
                    <a:pt x="93790" y="8496"/>
                    <a:pt x="95207" y="7638"/>
                    <a:pt x="95611" y="6205"/>
                  </a:cubicBezTo>
                  <a:cubicBezTo>
                    <a:pt x="96016" y="4768"/>
                    <a:pt x="95166" y="3311"/>
                    <a:pt x="93709" y="2914"/>
                  </a:cubicBezTo>
                  <a:cubicBezTo>
                    <a:pt x="93385" y="2817"/>
                    <a:pt x="92737" y="2610"/>
                    <a:pt x="91847" y="2408"/>
                  </a:cubicBezTo>
                  <a:cubicBezTo>
                    <a:pt x="90349" y="2080"/>
                    <a:pt x="88770" y="1699"/>
                    <a:pt x="86908" y="1396"/>
                  </a:cubicBezTo>
                  <a:cubicBezTo>
                    <a:pt x="81079" y="453"/>
                    <a:pt x="75007" y="-45"/>
                    <a:pt x="68813" y="3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13585" y="1994404"/>
              <a:ext cx="20211" cy="34586"/>
            </a:xfrm>
            <a:custGeom>
              <a:avLst/>
              <a:gdLst/>
              <a:ahLst/>
              <a:cxnLst/>
              <a:rect l="l" t="t" r="r" b="b"/>
              <a:pathLst>
                <a:path w="20211" h="34586" extrusionOk="0">
                  <a:moveTo>
                    <a:pt x="15950" y="556"/>
                  </a:moveTo>
                  <a:cubicBezTo>
                    <a:pt x="15465" y="912"/>
                    <a:pt x="14615" y="1564"/>
                    <a:pt x="13643" y="2451"/>
                  </a:cubicBezTo>
                  <a:cubicBezTo>
                    <a:pt x="12064" y="3920"/>
                    <a:pt x="10485" y="5459"/>
                    <a:pt x="8988" y="7260"/>
                  </a:cubicBezTo>
                  <a:cubicBezTo>
                    <a:pt x="7126" y="9478"/>
                    <a:pt x="5506" y="11851"/>
                    <a:pt x="4292" y="14219"/>
                  </a:cubicBezTo>
                  <a:cubicBezTo>
                    <a:pt x="3644" y="15502"/>
                    <a:pt x="3159" y="16814"/>
                    <a:pt x="2673" y="18267"/>
                  </a:cubicBezTo>
                  <a:cubicBezTo>
                    <a:pt x="1620" y="21222"/>
                    <a:pt x="810" y="24363"/>
                    <a:pt x="365" y="27501"/>
                  </a:cubicBezTo>
                  <a:cubicBezTo>
                    <a:pt x="123" y="29383"/>
                    <a:pt x="42" y="30921"/>
                    <a:pt x="1" y="31800"/>
                  </a:cubicBezTo>
                  <a:cubicBezTo>
                    <a:pt x="-40" y="33289"/>
                    <a:pt x="1175" y="34528"/>
                    <a:pt x="2673" y="34585"/>
                  </a:cubicBezTo>
                  <a:cubicBezTo>
                    <a:pt x="4130" y="34637"/>
                    <a:pt x="5385" y="33415"/>
                    <a:pt x="5425" y="31929"/>
                  </a:cubicBezTo>
                  <a:cubicBezTo>
                    <a:pt x="5466" y="31221"/>
                    <a:pt x="5587" y="29942"/>
                    <a:pt x="5830" y="28258"/>
                  </a:cubicBezTo>
                  <a:cubicBezTo>
                    <a:pt x="6195" y="25448"/>
                    <a:pt x="6802" y="22627"/>
                    <a:pt x="7733" y="20036"/>
                  </a:cubicBezTo>
                  <a:cubicBezTo>
                    <a:pt x="8138" y="18805"/>
                    <a:pt x="8583" y="17684"/>
                    <a:pt x="9109" y="16619"/>
                  </a:cubicBezTo>
                  <a:cubicBezTo>
                    <a:pt x="10121" y="14648"/>
                    <a:pt x="11538" y="12729"/>
                    <a:pt x="13157" y="10802"/>
                  </a:cubicBezTo>
                  <a:cubicBezTo>
                    <a:pt x="14493" y="9199"/>
                    <a:pt x="15910" y="7689"/>
                    <a:pt x="17327" y="6373"/>
                  </a:cubicBezTo>
                  <a:cubicBezTo>
                    <a:pt x="18177" y="5592"/>
                    <a:pt x="18865" y="5001"/>
                    <a:pt x="19230" y="4730"/>
                  </a:cubicBezTo>
                  <a:cubicBezTo>
                    <a:pt x="20404" y="3819"/>
                    <a:pt x="20525" y="2240"/>
                    <a:pt x="19594" y="1062"/>
                  </a:cubicBezTo>
                  <a:cubicBezTo>
                    <a:pt x="18703" y="-120"/>
                    <a:pt x="17124" y="-355"/>
                    <a:pt x="15950" y="556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02610" y="2139891"/>
              <a:ext cx="106420" cy="11330"/>
            </a:xfrm>
            <a:custGeom>
              <a:avLst/>
              <a:gdLst/>
              <a:ahLst/>
              <a:cxnLst/>
              <a:rect l="l" t="t" r="r" b="b"/>
              <a:pathLst>
                <a:path w="106420" h="11330" extrusionOk="0">
                  <a:moveTo>
                    <a:pt x="100469" y="40"/>
                  </a:moveTo>
                  <a:cubicBezTo>
                    <a:pt x="87272" y="-89"/>
                    <a:pt x="72253" y="85"/>
                    <a:pt x="57963" y="672"/>
                  </a:cubicBezTo>
                  <a:cubicBezTo>
                    <a:pt x="55089" y="794"/>
                    <a:pt x="52296" y="899"/>
                    <a:pt x="49625" y="1052"/>
                  </a:cubicBezTo>
                  <a:cubicBezTo>
                    <a:pt x="41205" y="1534"/>
                    <a:pt x="32703" y="2299"/>
                    <a:pt x="24202" y="3202"/>
                  </a:cubicBezTo>
                  <a:cubicBezTo>
                    <a:pt x="18535" y="3805"/>
                    <a:pt x="13151" y="4457"/>
                    <a:pt x="8374" y="5101"/>
                  </a:cubicBezTo>
                  <a:cubicBezTo>
                    <a:pt x="6714" y="5327"/>
                    <a:pt x="2585" y="5943"/>
                    <a:pt x="2302" y="5987"/>
                  </a:cubicBezTo>
                  <a:cubicBezTo>
                    <a:pt x="844" y="6218"/>
                    <a:pt x="-208" y="7550"/>
                    <a:pt x="35" y="9023"/>
                  </a:cubicBezTo>
                  <a:cubicBezTo>
                    <a:pt x="278" y="10493"/>
                    <a:pt x="1735" y="11529"/>
                    <a:pt x="3193" y="11298"/>
                  </a:cubicBezTo>
                  <a:cubicBezTo>
                    <a:pt x="3476" y="11258"/>
                    <a:pt x="7483" y="10639"/>
                    <a:pt x="9143" y="10416"/>
                  </a:cubicBezTo>
                  <a:cubicBezTo>
                    <a:pt x="13880" y="9776"/>
                    <a:pt x="19102" y="9112"/>
                    <a:pt x="24688" y="8517"/>
                  </a:cubicBezTo>
                  <a:cubicBezTo>
                    <a:pt x="33108" y="7623"/>
                    <a:pt x="41569" y="6971"/>
                    <a:pt x="49867" y="6493"/>
                  </a:cubicBezTo>
                  <a:cubicBezTo>
                    <a:pt x="52499" y="6339"/>
                    <a:pt x="55251" y="6230"/>
                    <a:pt x="58085" y="6113"/>
                  </a:cubicBezTo>
                  <a:cubicBezTo>
                    <a:pt x="72294" y="5530"/>
                    <a:pt x="87353" y="5352"/>
                    <a:pt x="100469" y="5481"/>
                  </a:cubicBezTo>
                  <a:cubicBezTo>
                    <a:pt x="102048" y="5497"/>
                    <a:pt x="103181" y="5469"/>
                    <a:pt x="103748" y="5481"/>
                  </a:cubicBezTo>
                  <a:cubicBezTo>
                    <a:pt x="105246" y="5506"/>
                    <a:pt x="106379" y="4315"/>
                    <a:pt x="106420" y="2825"/>
                  </a:cubicBezTo>
                  <a:cubicBezTo>
                    <a:pt x="106460" y="1336"/>
                    <a:pt x="105246" y="194"/>
                    <a:pt x="103748" y="166"/>
                  </a:cubicBezTo>
                  <a:cubicBezTo>
                    <a:pt x="103141" y="158"/>
                    <a:pt x="102088" y="57"/>
                    <a:pt x="100469" y="4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26884" y="1927053"/>
              <a:ext cx="91399" cy="79868"/>
            </a:xfrm>
            <a:custGeom>
              <a:avLst/>
              <a:gdLst/>
              <a:ahLst/>
              <a:cxnLst/>
              <a:rect l="l" t="t" r="r" b="b"/>
              <a:pathLst>
                <a:path w="91399" h="79868" extrusionOk="0">
                  <a:moveTo>
                    <a:pt x="1651" y="2796"/>
                  </a:moveTo>
                  <a:cubicBezTo>
                    <a:pt x="-13125" y="22835"/>
                    <a:pt x="75772" y="99186"/>
                    <a:pt x="89779" y="75282"/>
                  </a:cubicBezTo>
                  <a:cubicBezTo>
                    <a:pt x="102611" y="53422"/>
                    <a:pt x="35453" y="14160"/>
                    <a:pt x="21325" y="3404"/>
                  </a:cubicBezTo>
                  <a:cubicBezTo>
                    <a:pt x="17560" y="554"/>
                    <a:pt x="5416" y="-2272"/>
                    <a:pt x="1651" y="2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30961" y="1742630"/>
              <a:ext cx="52484" cy="158578"/>
            </a:xfrm>
            <a:custGeom>
              <a:avLst/>
              <a:gdLst/>
              <a:ahLst/>
              <a:cxnLst/>
              <a:rect l="l" t="t" r="r" b="b"/>
              <a:pathLst>
                <a:path w="52484" h="158578" extrusionOk="0">
                  <a:moveTo>
                    <a:pt x="37923" y="157313"/>
                  </a:moveTo>
                  <a:cubicBezTo>
                    <a:pt x="25171" y="152305"/>
                    <a:pt x="21528" y="132591"/>
                    <a:pt x="16711" y="121556"/>
                  </a:cubicBezTo>
                  <a:cubicBezTo>
                    <a:pt x="6226" y="97453"/>
                    <a:pt x="-12598" y="3982"/>
                    <a:pt x="12379" y="63"/>
                  </a:cubicBezTo>
                  <a:cubicBezTo>
                    <a:pt x="26062" y="-2082"/>
                    <a:pt x="38125" y="51033"/>
                    <a:pt x="40797" y="74427"/>
                  </a:cubicBezTo>
                  <a:cubicBezTo>
                    <a:pt x="43388" y="97396"/>
                    <a:pt x="67434" y="168927"/>
                    <a:pt x="37923" y="1573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32951" y="1696791"/>
              <a:ext cx="37299" cy="164206"/>
            </a:xfrm>
            <a:custGeom>
              <a:avLst/>
              <a:gdLst/>
              <a:ahLst/>
              <a:cxnLst/>
              <a:rect l="l" t="t" r="r" b="b"/>
              <a:pathLst>
                <a:path w="37299" h="164206" extrusionOk="0">
                  <a:moveTo>
                    <a:pt x="23372" y="0"/>
                  </a:moveTo>
                  <a:cubicBezTo>
                    <a:pt x="44624" y="-121"/>
                    <a:pt x="41022" y="167127"/>
                    <a:pt x="16207" y="164168"/>
                  </a:cubicBezTo>
                  <a:cubicBezTo>
                    <a:pt x="-8609" y="161204"/>
                    <a:pt x="-3913" y="154"/>
                    <a:pt x="23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9019" y="1714362"/>
              <a:ext cx="48042" cy="163972"/>
            </a:xfrm>
            <a:custGeom>
              <a:avLst/>
              <a:gdLst/>
              <a:ahLst/>
              <a:cxnLst/>
              <a:rect l="l" t="t" r="r" b="b"/>
              <a:pathLst>
                <a:path w="48042" h="163972" extrusionOk="0">
                  <a:moveTo>
                    <a:pt x="37051" y="2"/>
                  </a:moveTo>
                  <a:cubicBezTo>
                    <a:pt x="60814" y="706"/>
                    <a:pt x="43690" y="171169"/>
                    <a:pt x="8228" y="163736"/>
                  </a:cubicBezTo>
                  <a:cubicBezTo>
                    <a:pt x="-6466" y="160664"/>
                    <a:pt x="1144" y="112941"/>
                    <a:pt x="10738" y="69650"/>
                  </a:cubicBezTo>
                  <a:cubicBezTo>
                    <a:pt x="18834" y="33160"/>
                    <a:pt x="27093" y="-294"/>
                    <a:pt x="3705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88372" y="1826694"/>
              <a:ext cx="97694" cy="121389"/>
            </a:xfrm>
            <a:custGeom>
              <a:avLst/>
              <a:gdLst/>
              <a:ahLst/>
              <a:cxnLst/>
              <a:rect l="l" t="t" r="r" b="b"/>
              <a:pathLst>
                <a:path w="97694" h="121387" extrusionOk="0">
                  <a:moveTo>
                    <a:pt x="93189" y="427"/>
                  </a:moveTo>
                  <a:cubicBezTo>
                    <a:pt x="118854" y="12442"/>
                    <a:pt x="27609" y="135570"/>
                    <a:pt x="2349" y="120037"/>
                  </a:cubicBezTo>
                  <a:cubicBezTo>
                    <a:pt x="-15665" y="108985"/>
                    <a:pt x="75296" y="-7928"/>
                    <a:pt x="93189" y="4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61612" y="1901153"/>
              <a:ext cx="198942" cy="215917"/>
            </a:xfrm>
            <a:custGeom>
              <a:avLst/>
              <a:gdLst/>
              <a:ahLst/>
              <a:cxnLst/>
              <a:rect l="l" t="t" r="r" b="b"/>
              <a:pathLst>
                <a:path w="221662" h="240576" extrusionOk="0">
                  <a:moveTo>
                    <a:pt x="105401" y="681"/>
                  </a:moveTo>
                  <a:cubicBezTo>
                    <a:pt x="37433" y="10514"/>
                    <a:pt x="2942" y="54731"/>
                    <a:pt x="15654" y="100086"/>
                  </a:cubicBezTo>
                  <a:cubicBezTo>
                    <a:pt x="26462" y="138621"/>
                    <a:pt x="-10376" y="178272"/>
                    <a:pt x="2942" y="202548"/>
                  </a:cubicBezTo>
                  <a:cubicBezTo>
                    <a:pt x="43383" y="276143"/>
                    <a:pt x="144910" y="223481"/>
                    <a:pt x="169806" y="205236"/>
                  </a:cubicBezTo>
                  <a:cubicBezTo>
                    <a:pt x="194702" y="186987"/>
                    <a:pt x="221582" y="169953"/>
                    <a:pt x="221663" y="112461"/>
                  </a:cubicBezTo>
                  <a:cubicBezTo>
                    <a:pt x="221784" y="37980"/>
                    <a:pt x="152116" y="-6080"/>
                    <a:pt x="105401" y="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426848" y="4441565"/>
            <a:ext cx="2233791" cy="2418796"/>
            <a:chOff x="4039955" y="3994227"/>
            <a:chExt cx="2640414" cy="2859096"/>
          </a:xfrm>
        </p:grpSpPr>
        <p:grpSp>
          <p:nvGrpSpPr>
            <p:cNvPr id="34" name="Google Shape;34;p2"/>
            <p:cNvGrpSpPr/>
            <p:nvPr/>
          </p:nvGrpSpPr>
          <p:grpSpPr>
            <a:xfrm>
              <a:off x="4039955" y="3994227"/>
              <a:ext cx="2640414" cy="2859096"/>
              <a:chOff x="6113777" y="1739514"/>
              <a:chExt cx="471983" cy="511064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6113777" y="1739514"/>
                <a:ext cx="471983" cy="511064"/>
              </a:xfrm>
              <a:custGeom>
                <a:avLst/>
                <a:gdLst/>
                <a:ahLst/>
                <a:cxnLst/>
                <a:rect l="l" t="t" r="r" b="b"/>
                <a:pathLst>
                  <a:path w="471983" h="511063" extrusionOk="0">
                    <a:moveTo>
                      <a:pt x="93414" y="511065"/>
                    </a:moveTo>
                    <a:lnTo>
                      <a:pt x="127419" y="408837"/>
                    </a:lnTo>
                    <a:cubicBezTo>
                      <a:pt x="127419" y="408837"/>
                      <a:pt x="93212" y="370457"/>
                      <a:pt x="81877" y="341201"/>
                    </a:cubicBezTo>
                    <a:cubicBezTo>
                      <a:pt x="71514" y="314508"/>
                      <a:pt x="61029" y="291697"/>
                      <a:pt x="39048" y="267489"/>
                    </a:cubicBezTo>
                    <a:cubicBezTo>
                      <a:pt x="21520" y="248183"/>
                      <a:pt x="-12242" y="224903"/>
                      <a:pt x="4558" y="203407"/>
                    </a:cubicBezTo>
                    <a:cubicBezTo>
                      <a:pt x="34717" y="164816"/>
                      <a:pt x="107381" y="275707"/>
                      <a:pt x="130091" y="277148"/>
                    </a:cubicBezTo>
                    <a:cubicBezTo>
                      <a:pt x="162273" y="279196"/>
                      <a:pt x="173486" y="187255"/>
                      <a:pt x="173486" y="126056"/>
                    </a:cubicBezTo>
                    <a:cubicBezTo>
                      <a:pt x="173486" y="72661"/>
                      <a:pt x="160694" y="2600"/>
                      <a:pt x="198139" y="1130"/>
                    </a:cubicBezTo>
                    <a:cubicBezTo>
                      <a:pt x="229715" y="-112"/>
                      <a:pt x="230079" y="176689"/>
                      <a:pt x="244288" y="179584"/>
                    </a:cubicBezTo>
                    <a:cubicBezTo>
                      <a:pt x="267241" y="184264"/>
                      <a:pt x="267322" y="-3901"/>
                      <a:pt x="311285" y="62"/>
                    </a:cubicBezTo>
                    <a:cubicBezTo>
                      <a:pt x="346625" y="3252"/>
                      <a:pt x="291854" y="197987"/>
                      <a:pt x="312904" y="205719"/>
                    </a:cubicBezTo>
                    <a:cubicBezTo>
                      <a:pt x="324036" y="209803"/>
                      <a:pt x="333590" y="177916"/>
                      <a:pt x="350025" y="141236"/>
                    </a:cubicBezTo>
                    <a:cubicBezTo>
                      <a:pt x="368606" y="99889"/>
                      <a:pt x="379658" y="53918"/>
                      <a:pt x="411314" y="73304"/>
                    </a:cubicBezTo>
                    <a:cubicBezTo>
                      <a:pt x="426171" y="82409"/>
                      <a:pt x="408156" y="127926"/>
                      <a:pt x="390183" y="172613"/>
                    </a:cubicBezTo>
                    <a:cubicBezTo>
                      <a:pt x="377755" y="203557"/>
                      <a:pt x="350349" y="247823"/>
                      <a:pt x="359174" y="256515"/>
                    </a:cubicBezTo>
                    <a:cubicBezTo>
                      <a:pt x="366663" y="263882"/>
                      <a:pt x="444225" y="161776"/>
                      <a:pt x="462765" y="171391"/>
                    </a:cubicBezTo>
                    <a:cubicBezTo>
                      <a:pt x="488350" y="184648"/>
                      <a:pt x="456046" y="230606"/>
                      <a:pt x="422365" y="265384"/>
                    </a:cubicBezTo>
                    <a:cubicBezTo>
                      <a:pt x="403582" y="284730"/>
                      <a:pt x="385730" y="299291"/>
                      <a:pt x="385730" y="299291"/>
                    </a:cubicBezTo>
                    <a:cubicBezTo>
                      <a:pt x="385730" y="299291"/>
                      <a:pt x="362696" y="349140"/>
                      <a:pt x="350147" y="375703"/>
                    </a:cubicBezTo>
                    <a:cubicBezTo>
                      <a:pt x="323308" y="432580"/>
                      <a:pt x="287603" y="444671"/>
                      <a:pt x="287603" y="444671"/>
                    </a:cubicBezTo>
                    <a:lnTo>
                      <a:pt x="271087" y="509263"/>
                    </a:lnTo>
                    <a:lnTo>
                      <a:pt x="93414" y="511065"/>
                    </a:lnTo>
                    <a:close/>
                  </a:path>
                </a:pathLst>
              </a:custGeom>
              <a:solidFill>
                <a:srgbClr val="FDBB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319319" y="1930959"/>
                <a:ext cx="73474" cy="10292"/>
              </a:xfrm>
              <a:custGeom>
                <a:avLst/>
                <a:gdLst/>
                <a:ahLst/>
                <a:cxnLst/>
                <a:rect l="l" t="t" r="r" b="b"/>
                <a:pathLst>
                  <a:path w="73474" h="10292" extrusionOk="0">
                    <a:moveTo>
                      <a:pt x="36277" y="98"/>
                    </a:moveTo>
                    <a:cubicBezTo>
                      <a:pt x="29355" y="405"/>
                      <a:pt x="21987" y="1280"/>
                      <a:pt x="14620" y="2502"/>
                    </a:cubicBezTo>
                    <a:cubicBezTo>
                      <a:pt x="11341" y="3049"/>
                      <a:pt x="8305" y="3559"/>
                      <a:pt x="5512" y="4146"/>
                    </a:cubicBezTo>
                    <a:cubicBezTo>
                      <a:pt x="3852" y="4498"/>
                      <a:pt x="2637" y="4870"/>
                      <a:pt x="1990" y="5032"/>
                    </a:cubicBezTo>
                    <a:cubicBezTo>
                      <a:pt x="533" y="5384"/>
                      <a:pt x="-277" y="6749"/>
                      <a:pt x="87" y="8194"/>
                    </a:cubicBezTo>
                    <a:cubicBezTo>
                      <a:pt x="451" y="9643"/>
                      <a:pt x="1787" y="10570"/>
                      <a:pt x="3244" y="10218"/>
                    </a:cubicBezTo>
                    <a:cubicBezTo>
                      <a:pt x="3852" y="10072"/>
                      <a:pt x="5066" y="9801"/>
                      <a:pt x="6645" y="9461"/>
                    </a:cubicBezTo>
                    <a:cubicBezTo>
                      <a:pt x="9357" y="8890"/>
                      <a:pt x="12312" y="8348"/>
                      <a:pt x="15510" y="7813"/>
                    </a:cubicBezTo>
                    <a:cubicBezTo>
                      <a:pt x="22676" y="6623"/>
                      <a:pt x="29841" y="5834"/>
                      <a:pt x="36520" y="5538"/>
                    </a:cubicBezTo>
                    <a:cubicBezTo>
                      <a:pt x="36885" y="5522"/>
                      <a:pt x="37168" y="5425"/>
                      <a:pt x="37532" y="5413"/>
                    </a:cubicBezTo>
                    <a:cubicBezTo>
                      <a:pt x="45386" y="5129"/>
                      <a:pt x="53765" y="5518"/>
                      <a:pt x="62064" y="6295"/>
                    </a:cubicBezTo>
                    <a:cubicBezTo>
                      <a:pt x="64291" y="6506"/>
                      <a:pt x="66355" y="6708"/>
                      <a:pt x="68136" y="6931"/>
                    </a:cubicBezTo>
                    <a:cubicBezTo>
                      <a:pt x="69229" y="7060"/>
                      <a:pt x="70039" y="7251"/>
                      <a:pt x="70403" y="7307"/>
                    </a:cubicBezTo>
                    <a:cubicBezTo>
                      <a:pt x="71901" y="7522"/>
                      <a:pt x="73237" y="6506"/>
                      <a:pt x="73439" y="5032"/>
                    </a:cubicBezTo>
                    <a:cubicBezTo>
                      <a:pt x="73682" y="3559"/>
                      <a:pt x="72670" y="2085"/>
                      <a:pt x="71172" y="1871"/>
                    </a:cubicBezTo>
                    <a:cubicBezTo>
                      <a:pt x="70767" y="1806"/>
                      <a:pt x="70039" y="1753"/>
                      <a:pt x="68905" y="1616"/>
                    </a:cubicBezTo>
                    <a:cubicBezTo>
                      <a:pt x="67043" y="1389"/>
                      <a:pt x="64857" y="1195"/>
                      <a:pt x="62590" y="984"/>
                    </a:cubicBezTo>
                    <a:cubicBezTo>
                      <a:pt x="54089" y="187"/>
                      <a:pt x="45507" y="-194"/>
                      <a:pt x="37411" y="98"/>
                    </a:cubicBezTo>
                    <a:cubicBezTo>
                      <a:pt x="37006" y="110"/>
                      <a:pt x="36641" y="81"/>
                      <a:pt x="36277" y="98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269970" y="2156009"/>
                <a:ext cx="94366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4366" h="23675" extrusionOk="0">
                    <a:moveTo>
                      <a:pt x="3774" y="224"/>
                    </a:moveTo>
                    <a:cubicBezTo>
                      <a:pt x="2397" y="-367"/>
                      <a:pt x="819" y="249"/>
                      <a:pt x="211" y="1617"/>
                    </a:cubicBezTo>
                    <a:cubicBezTo>
                      <a:pt x="-355" y="2985"/>
                      <a:pt x="252" y="4568"/>
                      <a:pt x="1628" y="5159"/>
                    </a:cubicBezTo>
                    <a:cubicBezTo>
                      <a:pt x="1952" y="5301"/>
                      <a:pt x="6486" y="7224"/>
                      <a:pt x="8308" y="7940"/>
                    </a:cubicBezTo>
                    <a:cubicBezTo>
                      <a:pt x="13529" y="9988"/>
                      <a:pt x="19075" y="12101"/>
                      <a:pt x="24783" y="14012"/>
                    </a:cubicBezTo>
                    <a:cubicBezTo>
                      <a:pt x="30613" y="15971"/>
                      <a:pt x="36199" y="17567"/>
                      <a:pt x="41583" y="18947"/>
                    </a:cubicBezTo>
                    <a:cubicBezTo>
                      <a:pt x="44700" y="19748"/>
                      <a:pt x="47736" y="20542"/>
                      <a:pt x="50570" y="21097"/>
                    </a:cubicBezTo>
                    <a:cubicBezTo>
                      <a:pt x="64090" y="23736"/>
                      <a:pt x="77085" y="24137"/>
                      <a:pt x="88136" y="23250"/>
                    </a:cubicBezTo>
                    <a:cubicBezTo>
                      <a:pt x="89230" y="23161"/>
                      <a:pt x="91861" y="22768"/>
                      <a:pt x="92063" y="22744"/>
                    </a:cubicBezTo>
                    <a:cubicBezTo>
                      <a:pt x="93561" y="22529"/>
                      <a:pt x="94573" y="21182"/>
                      <a:pt x="94330" y="19708"/>
                    </a:cubicBezTo>
                    <a:cubicBezTo>
                      <a:pt x="94128" y="18230"/>
                      <a:pt x="92792" y="17218"/>
                      <a:pt x="91294" y="17429"/>
                    </a:cubicBezTo>
                    <a:cubicBezTo>
                      <a:pt x="90687" y="17518"/>
                      <a:pt x="89432" y="17664"/>
                      <a:pt x="87651" y="17809"/>
                    </a:cubicBezTo>
                    <a:cubicBezTo>
                      <a:pt x="77045" y="18659"/>
                      <a:pt x="64577" y="18315"/>
                      <a:pt x="51582" y="15785"/>
                    </a:cubicBezTo>
                    <a:cubicBezTo>
                      <a:pt x="48829" y="15247"/>
                      <a:pt x="45995" y="14538"/>
                      <a:pt x="43000" y="13761"/>
                    </a:cubicBezTo>
                    <a:cubicBezTo>
                      <a:pt x="37738" y="12413"/>
                      <a:pt x="32111" y="10745"/>
                      <a:pt x="26403" y="8827"/>
                    </a:cubicBezTo>
                    <a:cubicBezTo>
                      <a:pt x="20816" y="6944"/>
                      <a:pt x="15311" y="4896"/>
                      <a:pt x="10210" y="2880"/>
                    </a:cubicBezTo>
                    <a:cubicBezTo>
                      <a:pt x="8429" y="2176"/>
                      <a:pt x="4057" y="354"/>
                      <a:pt x="3774" y="224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487563" y="1923194"/>
                <a:ext cx="90796" cy="95941"/>
              </a:xfrm>
              <a:custGeom>
                <a:avLst/>
                <a:gdLst/>
                <a:ahLst/>
                <a:cxnLst/>
                <a:rect l="l" t="t" r="r" b="b"/>
                <a:pathLst>
                  <a:path w="90796" h="95941" extrusionOk="0">
                    <a:moveTo>
                      <a:pt x="88292" y="681"/>
                    </a:moveTo>
                    <a:cubicBezTo>
                      <a:pt x="106064" y="13513"/>
                      <a:pt x="24170" y="111608"/>
                      <a:pt x="3079" y="93784"/>
                    </a:cubicBezTo>
                    <a:cubicBezTo>
                      <a:pt x="-18012" y="75960"/>
                      <a:pt x="75703" y="-8395"/>
                      <a:pt x="88292" y="6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95786" y="1753852"/>
                <a:ext cx="35864" cy="172434"/>
              </a:xfrm>
              <a:custGeom>
                <a:avLst/>
                <a:gdLst/>
                <a:ahLst/>
                <a:cxnLst/>
                <a:rect l="l" t="t" r="r" b="b"/>
                <a:pathLst>
                  <a:path w="35864" h="172434" extrusionOk="0">
                    <a:moveTo>
                      <a:pt x="14431" y="131"/>
                    </a:moveTo>
                    <a:cubicBezTo>
                      <a:pt x="27466" y="-3302"/>
                      <a:pt x="32283" y="61772"/>
                      <a:pt x="33295" y="83093"/>
                    </a:cubicBezTo>
                    <a:cubicBezTo>
                      <a:pt x="34348" y="105609"/>
                      <a:pt x="43254" y="169484"/>
                      <a:pt x="20260" y="172362"/>
                    </a:cubicBezTo>
                    <a:cubicBezTo>
                      <a:pt x="303" y="174868"/>
                      <a:pt x="1598" y="111207"/>
                      <a:pt x="424" y="88044"/>
                    </a:cubicBezTo>
                    <a:cubicBezTo>
                      <a:pt x="-790" y="63966"/>
                      <a:pt x="-304" y="4025"/>
                      <a:pt x="14431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384066" y="1747575"/>
                <a:ext cx="44912" cy="178777"/>
              </a:xfrm>
              <a:custGeom>
                <a:avLst/>
                <a:gdLst/>
                <a:ahLst/>
                <a:cxnLst/>
                <a:rect l="l" t="t" r="r" b="b"/>
                <a:pathLst>
                  <a:path w="44912" h="178777" extrusionOk="0">
                    <a:moveTo>
                      <a:pt x="37636" y="0"/>
                    </a:moveTo>
                    <a:cubicBezTo>
                      <a:pt x="56460" y="203"/>
                      <a:pt x="35652" y="183174"/>
                      <a:pt x="10595" y="178697"/>
                    </a:cubicBezTo>
                    <a:cubicBezTo>
                      <a:pt x="-17459" y="173689"/>
                      <a:pt x="16748" y="-223"/>
                      <a:pt x="37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24636" y="1946983"/>
                <a:ext cx="94783" cy="91404"/>
              </a:xfrm>
              <a:custGeom>
                <a:avLst/>
                <a:gdLst/>
                <a:ahLst/>
                <a:cxnLst/>
                <a:rect l="l" t="t" r="r" b="b"/>
                <a:pathLst>
                  <a:path w="94783" h="91404" extrusionOk="0">
                    <a:moveTo>
                      <a:pt x="1675" y="4148"/>
                    </a:moveTo>
                    <a:cubicBezTo>
                      <a:pt x="12119" y="-8681"/>
                      <a:pt x="41589" y="11078"/>
                      <a:pt x="55960" y="25020"/>
                    </a:cubicBezTo>
                    <a:cubicBezTo>
                      <a:pt x="70331" y="38966"/>
                      <a:pt x="106400" y="78824"/>
                      <a:pt x="91057" y="89656"/>
                    </a:cubicBezTo>
                    <a:cubicBezTo>
                      <a:pt x="78427" y="98562"/>
                      <a:pt x="56688" y="71318"/>
                      <a:pt x="45030" y="55620"/>
                    </a:cubicBezTo>
                    <a:cubicBezTo>
                      <a:pt x="32885" y="39265"/>
                      <a:pt x="-8810" y="16980"/>
                      <a:pt x="1675" y="4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243069" y="1953813"/>
                <a:ext cx="186818" cy="188203"/>
              </a:xfrm>
              <a:custGeom>
                <a:avLst/>
                <a:gdLst/>
                <a:ahLst/>
                <a:cxnLst/>
                <a:rect l="l" t="t" r="r" b="b"/>
                <a:pathLst>
                  <a:path w="186818" h="188203" extrusionOk="0">
                    <a:moveTo>
                      <a:pt x="135035" y="109354"/>
                    </a:moveTo>
                    <a:cubicBezTo>
                      <a:pt x="228385" y="49773"/>
                      <a:pt x="173613" y="6369"/>
                      <a:pt x="139893" y="973"/>
                    </a:cubicBezTo>
                    <a:cubicBezTo>
                      <a:pt x="53263" y="-12880"/>
                      <a:pt x="-31181" y="125060"/>
                      <a:pt x="11365" y="167298"/>
                    </a:cubicBezTo>
                    <a:cubicBezTo>
                      <a:pt x="69738" y="225227"/>
                      <a:pt x="73746" y="148499"/>
                      <a:pt x="135035" y="1093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288502" y="1981043"/>
                <a:ext cx="163597" cy="173381"/>
              </a:xfrm>
              <a:custGeom>
                <a:avLst/>
                <a:gdLst/>
                <a:ahLst/>
                <a:cxnLst/>
                <a:rect l="l" t="t" r="r" b="b"/>
                <a:pathLst>
                  <a:path w="163597" h="173381" extrusionOk="0">
                    <a:moveTo>
                      <a:pt x="5482" y="116743"/>
                    </a:moveTo>
                    <a:cubicBezTo>
                      <a:pt x="18112" y="143672"/>
                      <a:pt x="38353" y="123063"/>
                      <a:pt x="54383" y="131349"/>
                    </a:cubicBezTo>
                    <a:cubicBezTo>
                      <a:pt x="64948" y="136802"/>
                      <a:pt x="69807" y="167232"/>
                      <a:pt x="100613" y="172539"/>
                    </a:cubicBezTo>
                    <a:cubicBezTo>
                      <a:pt x="169390" y="184379"/>
                      <a:pt x="189186" y="68494"/>
                      <a:pt x="122796" y="14909"/>
                    </a:cubicBezTo>
                    <a:cubicBezTo>
                      <a:pt x="58593" y="-36936"/>
                      <a:pt x="-21843" y="58507"/>
                      <a:pt x="5482" y="116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 rot="-9362095">
              <a:off x="5995679" y="4414603"/>
              <a:ext cx="200652" cy="964736"/>
            </a:xfrm>
            <a:custGeom>
              <a:avLst/>
              <a:gdLst/>
              <a:ahLst/>
              <a:cxnLst/>
              <a:rect l="l" t="t" r="r" b="b"/>
              <a:pathLst>
                <a:path w="35864" h="172434" extrusionOk="0">
                  <a:moveTo>
                    <a:pt x="14431" y="131"/>
                  </a:moveTo>
                  <a:cubicBezTo>
                    <a:pt x="27466" y="-3302"/>
                    <a:pt x="32283" y="61772"/>
                    <a:pt x="33295" y="83093"/>
                  </a:cubicBezTo>
                  <a:cubicBezTo>
                    <a:pt x="34348" y="105609"/>
                    <a:pt x="43254" y="169484"/>
                    <a:pt x="20260" y="172362"/>
                  </a:cubicBezTo>
                  <a:cubicBezTo>
                    <a:pt x="303" y="174868"/>
                    <a:pt x="1598" y="111207"/>
                    <a:pt x="424" y="88044"/>
                  </a:cubicBezTo>
                  <a:cubicBezTo>
                    <a:pt x="-790" y="63966"/>
                    <a:pt x="-304" y="4025"/>
                    <a:pt x="14431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flipH="1">
            <a:off x="9852233" y="5360425"/>
            <a:ext cx="2432941" cy="1615294"/>
          </a:xfrm>
          <a:custGeom>
            <a:avLst/>
            <a:gdLst/>
            <a:ahLst/>
            <a:cxnLst/>
            <a:rect l="l" t="t" r="r" b="b"/>
            <a:pathLst>
              <a:path w="746301" h="495489" extrusionOk="0">
                <a:moveTo>
                  <a:pt x="25765" y="229"/>
                </a:moveTo>
                <a:cubicBezTo>
                  <a:pt x="14366" y="1686"/>
                  <a:pt x="4391" y="9847"/>
                  <a:pt x="1096" y="21611"/>
                </a:cubicBezTo>
                <a:cubicBezTo>
                  <a:pt x="-3296" y="37289"/>
                  <a:pt x="5909" y="53522"/>
                  <a:pt x="21592" y="57915"/>
                </a:cubicBezTo>
                <a:cubicBezTo>
                  <a:pt x="31765" y="61125"/>
                  <a:pt x="41764" y="65104"/>
                  <a:pt x="50435" y="71452"/>
                </a:cubicBezTo>
                <a:cubicBezTo>
                  <a:pt x="64753" y="81940"/>
                  <a:pt x="69303" y="95757"/>
                  <a:pt x="72570" y="112819"/>
                </a:cubicBezTo>
                <a:cubicBezTo>
                  <a:pt x="76909" y="135469"/>
                  <a:pt x="75695" y="158693"/>
                  <a:pt x="79784" y="181382"/>
                </a:cubicBezTo>
                <a:cubicBezTo>
                  <a:pt x="81702" y="192061"/>
                  <a:pt x="84662" y="202587"/>
                  <a:pt x="89398" y="212379"/>
                </a:cubicBezTo>
                <a:cubicBezTo>
                  <a:pt x="98972" y="232178"/>
                  <a:pt x="115205" y="247517"/>
                  <a:pt x="135190" y="256528"/>
                </a:cubicBezTo>
                <a:cubicBezTo>
                  <a:pt x="145671" y="261252"/>
                  <a:pt x="156965" y="264450"/>
                  <a:pt x="168336" y="266142"/>
                </a:cubicBezTo>
                <a:cubicBezTo>
                  <a:pt x="176607" y="267373"/>
                  <a:pt x="184917" y="267773"/>
                  <a:pt x="193257" y="267154"/>
                </a:cubicBezTo>
                <a:cubicBezTo>
                  <a:pt x="231892" y="264280"/>
                  <a:pt x="264273" y="241282"/>
                  <a:pt x="292687" y="216678"/>
                </a:cubicBezTo>
                <a:cubicBezTo>
                  <a:pt x="309745" y="201910"/>
                  <a:pt x="325978" y="185896"/>
                  <a:pt x="344300" y="172655"/>
                </a:cubicBezTo>
                <a:cubicBezTo>
                  <a:pt x="351777" y="167254"/>
                  <a:pt x="359817" y="162300"/>
                  <a:pt x="368463" y="158992"/>
                </a:cubicBezTo>
                <a:cubicBezTo>
                  <a:pt x="374463" y="156701"/>
                  <a:pt x="380871" y="155357"/>
                  <a:pt x="387312" y="155576"/>
                </a:cubicBezTo>
                <a:cubicBezTo>
                  <a:pt x="392185" y="155746"/>
                  <a:pt x="396930" y="156891"/>
                  <a:pt x="401480" y="158612"/>
                </a:cubicBezTo>
                <a:cubicBezTo>
                  <a:pt x="406738" y="160603"/>
                  <a:pt x="411985" y="163210"/>
                  <a:pt x="415903" y="167343"/>
                </a:cubicBezTo>
                <a:cubicBezTo>
                  <a:pt x="422360" y="174152"/>
                  <a:pt x="424477" y="183977"/>
                  <a:pt x="425263" y="193021"/>
                </a:cubicBezTo>
                <a:cubicBezTo>
                  <a:pt x="426639" y="208857"/>
                  <a:pt x="424736" y="224876"/>
                  <a:pt x="422862" y="240586"/>
                </a:cubicBezTo>
                <a:cubicBezTo>
                  <a:pt x="419033" y="272652"/>
                  <a:pt x="412843" y="307162"/>
                  <a:pt x="420077" y="339134"/>
                </a:cubicBezTo>
                <a:cubicBezTo>
                  <a:pt x="422810" y="351213"/>
                  <a:pt x="427582" y="362811"/>
                  <a:pt x="435007" y="372786"/>
                </a:cubicBezTo>
                <a:cubicBezTo>
                  <a:pt x="447483" y="389553"/>
                  <a:pt x="466254" y="402791"/>
                  <a:pt x="487126" y="406053"/>
                </a:cubicBezTo>
                <a:cubicBezTo>
                  <a:pt x="496441" y="407515"/>
                  <a:pt x="505837" y="406985"/>
                  <a:pt x="515083" y="405296"/>
                </a:cubicBezTo>
                <a:cubicBezTo>
                  <a:pt x="540893" y="400584"/>
                  <a:pt x="565599" y="386468"/>
                  <a:pt x="592503" y="389861"/>
                </a:cubicBezTo>
                <a:cubicBezTo>
                  <a:pt x="599061" y="390691"/>
                  <a:pt x="605400" y="392468"/>
                  <a:pt x="611477" y="395050"/>
                </a:cubicBezTo>
                <a:cubicBezTo>
                  <a:pt x="626361" y="401370"/>
                  <a:pt x="638534" y="411721"/>
                  <a:pt x="650695" y="422120"/>
                </a:cubicBezTo>
                <a:cubicBezTo>
                  <a:pt x="662029" y="431816"/>
                  <a:pt x="673069" y="441900"/>
                  <a:pt x="683711" y="452356"/>
                </a:cubicBezTo>
                <a:cubicBezTo>
                  <a:pt x="690727" y="459250"/>
                  <a:pt x="697633" y="466322"/>
                  <a:pt x="703952" y="473859"/>
                </a:cubicBezTo>
                <a:cubicBezTo>
                  <a:pt x="706174" y="476511"/>
                  <a:pt x="708271" y="479268"/>
                  <a:pt x="710279" y="482085"/>
                </a:cubicBezTo>
                <a:cubicBezTo>
                  <a:pt x="710773" y="482777"/>
                  <a:pt x="712736" y="485862"/>
                  <a:pt x="712554" y="485498"/>
                </a:cubicBezTo>
                <a:cubicBezTo>
                  <a:pt x="716797" y="494307"/>
                  <a:pt x="727407" y="497966"/>
                  <a:pt x="736211" y="493724"/>
                </a:cubicBezTo>
                <a:cubicBezTo>
                  <a:pt x="745016" y="489477"/>
                  <a:pt x="748805" y="478996"/>
                  <a:pt x="744559" y="470192"/>
                </a:cubicBezTo>
                <a:cubicBezTo>
                  <a:pt x="740863" y="462666"/>
                  <a:pt x="735151" y="455926"/>
                  <a:pt x="729759" y="449571"/>
                </a:cubicBezTo>
                <a:cubicBezTo>
                  <a:pt x="721569" y="439920"/>
                  <a:pt x="712756" y="430707"/>
                  <a:pt x="703701" y="421869"/>
                </a:cubicBezTo>
                <a:cubicBezTo>
                  <a:pt x="692949" y="411381"/>
                  <a:pt x="681853" y="401277"/>
                  <a:pt x="670555" y="391379"/>
                </a:cubicBezTo>
                <a:cubicBezTo>
                  <a:pt x="663062" y="384817"/>
                  <a:pt x="655492" y="378316"/>
                  <a:pt x="647278" y="372656"/>
                </a:cubicBezTo>
                <a:cubicBezTo>
                  <a:pt x="630907" y="361378"/>
                  <a:pt x="612472" y="353517"/>
                  <a:pt x="592628" y="351278"/>
                </a:cubicBezTo>
                <a:cubicBezTo>
                  <a:pt x="573295" y="349096"/>
                  <a:pt x="554390" y="352703"/>
                  <a:pt x="535704" y="357350"/>
                </a:cubicBezTo>
                <a:cubicBezTo>
                  <a:pt x="522418" y="360654"/>
                  <a:pt x="504448" y="367301"/>
                  <a:pt x="490919" y="362030"/>
                </a:cubicBezTo>
                <a:cubicBezTo>
                  <a:pt x="485228" y="359816"/>
                  <a:pt x="480479" y="355424"/>
                  <a:pt x="476500" y="350898"/>
                </a:cubicBezTo>
                <a:cubicBezTo>
                  <a:pt x="467481" y="340656"/>
                  <a:pt x="465627" y="327479"/>
                  <a:pt x="465618" y="314213"/>
                </a:cubicBezTo>
                <a:cubicBezTo>
                  <a:pt x="465606" y="297434"/>
                  <a:pt x="468420" y="280659"/>
                  <a:pt x="470934" y="264118"/>
                </a:cubicBezTo>
                <a:cubicBezTo>
                  <a:pt x="477848" y="218605"/>
                  <a:pt x="487891" y="161134"/>
                  <a:pt x="449045" y="126607"/>
                </a:cubicBezTo>
                <a:cubicBezTo>
                  <a:pt x="443755" y="121903"/>
                  <a:pt x="437877" y="117831"/>
                  <a:pt x="431590" y="114588"/>
                </a:cubicBezTo>
                <a:cubicBezTo>
                  <a:pt x="423101" y="110216"/>
                  <a:pt x="414122" y="106942"/>
                  <a:pt x="404771" y="104974"/>
                </a:cubicBezTo>
                <a:cubicBezTo>
                  <a:pt x="398452" y="103650"/>
                  <a:pt x="391999" y="102958"/>
                  <a:pt x="385543" y="102950"/>
                </a:cubicBezTo>
                <a:cubicBezTo>
                  <a:pt x="334188" y="102889"/>
                  <a:pt x="294723" y="144168"/>
                  <a:pt x="257266" y="173922"/>
                </a:cubicBezTo>
                <a:cubicBezTo>
                  <a:pt x="232001" y="193992"/>
                  <a:pt x="202555" y="215265"/>
                  <a:pt x="169093" y="204153"/>
                </a:cubicBezTo>
                <a:cubicBezTo>
                  <a:pt x="159224" y="200878"/>
                  <a:pt x="149982" y="195502"/>
                  <a:pt x="145566" y="185686"/>
                </a:cubicBezTo>
                <a:cubicBezTo>
                  <a:pt x="143898" y="181982"/>
                  <a:pt x="142744" y="178140"/>
                  <a:pt x="141894" y="174173"/>
                </a:cubicBezTo>
                <a:cubicBezTo>
                  <a:pt x="140744" y="168789"/>
                  <a:pt x="140113" y="163332"/>
                  <a:pt x="139619" y="157855"/>
                </a:cubicBezTo>
                <a:cubicBezTo>
                  <a:pt x="137773" y="137452"/>
                  <a:pt x="138655" y="116556"/>
                  <a:pt x="134810" y="96372"/>
                </a:cubicBezTo>
                <a:cubicBezTo>
                  <a:pt x="133122" y="87506"/>
                  <a:pt x="130584" y="78641"/>
                  <a:pt x="127094" y="70314"/>
                </a:cubicBezTo>
                <a:cubicBezTo>
                  <a:pt x="115986" y="43803"/>
                  <a:pt x="94976" y="23773"/>
                  <a:pt x="69028" y="11867"/>
                </a:cubicBezTo>
                <a:cubicBezTo>
                  <a:pt x="58891" y="7216"/>
                  <a:pt x="48204" y="3828"/>
                  <a:pt x="37404" y="1115"/>
                </a:cubicBezTo>
                <a:cubicBezTo>
                  <a:pt x="33481" y="18"/>
                  <a:pt x="29562" y="-253"/>
                  <a:pt x="25765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1277282" y="69186"/>
            <a:ext cx="958479" cy="1863529"/>
          </a:xfrm>
          <a:custGeom>
            <a:avLst/>
            <a:gdLst/>
            <a:ahLst/>
            <a:cxnLst/>
            <a:rect l="l" t="t" r="r" b="b"/>
            <a:pathLst>
              <a:path w="352382" h="685121" extrusionOk="0">
                <a:moveTo>
                  <a:pt x="108205" y="54971"/>
                </a:moveTo>
                <a:cubicBezTo>
                  <a:pt x="64295" y="123514"/>
                  <a:pt x="80378" y="228381"/>
                  <a:pt x="80378" y="228381"/>
                </a:cubicBezTo>
                <a:cubicBezTo>
                  <a:pt x="80378" y="228381"/>
                  <a:pt x="12981" y="256382"/>
                  <a:pt x="1796" y="334806"/>
                </a:cubicBezTo>
                <a:cubicBezTo>
                  <a:pt x="-16453" y="462787"/>
                  <a:pt x="110407" y="500528"/>
                  <a:pt x="110407" y="500528"/>
                </a:cubicBezTo>
                <a:cubicBezTo>
                  <a:pt x="93219" y="522898"/>
                  <a:pt x="68072" y="629874"/>
                  <a:pt x="174699" y="672177"/>
                </a:cubicBezTo>
                <a:cubicBezTo>
                  <a:pt x="215010" y="688167"/>
                  <a:pt x="266321" y="687276"/>
                  <a:pt x="307069" y="680560"/>
                </a:cubicBezTo>
                <a:cubicBezTo>
                  <a:pt x="354703" y="672711"/>
                  <a:pt x="352363" y="644216"/>
                  <a:pt x="352363" y="644216"/>
                </a:cubicBezTo>
                <a:cubicBezTo>
                  <a:pt x="352363" y="644216"/>
                  <a:pt x="352797" y="611819"/>
                  <a:pt x="307433" y="619920"/>
                </a:cubicBezTo>
                <a:cubicBezTo>
                  <a:pt x="261762" y="628081"/>
                  <a:pt x="203457" y="651369"/>
                  <a:pt x="157139" y="600561"/>
                </a:cubicBezTo>
                <a:cubicBezTo>
                  <a:pt x="127664" y="568233"/>
                  <a:pt x="125806" y="534694"/>
                  <a:pt x="149018" y="506325"/>
                </a:cubicBezTo>
                <a:cubicBezTo>
                  <a:pt x="160664" y="495553"/>
                  <a:pt x="196417" y="498682"/>
                  <a:pt x="211691" y="494334"/>
                </a:cubicBezTo>
                <a:cubicBezTo>
                  <a:pt x="226094" y="490234"/>
                  <a:pt x="219455" y="465803"/>
                  <a:pt x="208635" y="466066"/>
                </a:cubicBezTo>
                <a:cubicBezTo>
                  <a:pt x="184824" y="466653"/>
                  <a:pt x="149864" y="467240"/>
                  <a:pt x="123523" y="489914"/>
                </a:cubicBezTo>
                <a:cubicBezTo>
                  <a:pt x="116086" y="488938"/>
                  <a:pt x="12463" y="456282"/>
                  <a:pt x="16171" y="359674"/>
                </a:cubicBezTo>
                <a:cubicBezTo>
                  <a:pt x="19300" y="278011"/>
                  <a:pt x="94656" y="258964"/>
                  <a:pt x="94656" y="258964"/>
                </a:cubicBezTo>
                <a:cubicBezTo>
                  <a:pt x="94656" y="258964"/>
                  <a:pt x="124077" y="408781"/>
                  <a:pt x="206440" y="406786"/>
                </a:cubicBezTo>
                <a:cubicBezTo>
                  <a:pt x="245254" y="405843"/>
                  <a:pt x="273534" y="364058"/>
                  <a:pt x="269612" y="333361"/>
                </a:cubicBezTo>
                <a:cubicBezTo>
                  <a:pt x="254087" y="211828"/>
                  <a:pt x="131651" y="215856"/>
                  <a:pt x="131651" y="215856"/>
                </a:cubicBezTo>
                <a:cubicBezTo>
                  <a:pt x="131651" y="215856"/>
                  <a:pt x="106565" y="138508"/>
                  <a:pt x="160187" y="70779"/>
                </a:cubicBezTo>
                <a:cubicBezTo>
                  <a:pt x="207675" y="10794"/>
                  <a:pt x="275368" y="53939"/>
                  <a:pt x="304203" y="83822"/>
                </a:cubicBezTo>
                <a:cubicBezTo>
                  <a:pt x="322116" y="102387"/>
                  <a:pt x="357217" y="93493"/>
                  <a:pt x="335414" y="53603"/>
                </a:cubicBezTo>
                <a:cubicBezTo>
                  <a:pt x="309684" y="6531"/>
                  <a:pt x="168651" y="-39378"/>
                  <a:pt x="108205" y="54971"/>
                </a:cubicBezTo>
                <a:close/>
                <a:moveTo>
                  <a:pt x="197304" y="291463"/>
                </a:moveTo>
                <a:cubicBezTo>
                  <a:pt x="213071" y="307291"/>
                  <a:pt x="230268" y="338210"/>
                  <a:pt x="208570" y="351776"/>
                </a:cubicBezTo>
                <a:cubicBezTo>
                  <a:pt x="195640" y="359860"/>
                  <a:pt x="170169" y="329539"/>
                  <a:pt x="162794" y="308432"/>
                </a:cubicBezTo>
                <a:cubicBezTo>
                  <a:pt x="156110" y="289309"/>
                  <a:pt x="153766" y="282609"/>
                  <a:pt x="150265" y="262430"/>
                </a:cubicBezTo>
                <a:cubicBezTo>
                  <a:pt x="150479" y="262417"/>
                  <a:pt x="174671" y="268753"/>
                  <a:pt x="197304" y="2914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58682" y="1566498"/>
            <a:ext cx="1490918" cy="1863561"/>
            <a:chOff x="294081" y="806179"/>
            <a:chExt cx="326283" cy="407835"/>
          </a:xfrm>
        </p:grpSpPr>
        <p:sp>
          <p:nvSpPr>
            <p:cNvPr id="48" name="Google Shape;48;p2"/>
            <p:cNvSpPr/>
            <p:nvPr/>
          </p:nvSpPr>
          <p:spPr>
            <a:xfrm>
              <a:off x="294081" y="910488"/>
              <a:ext cx="40284" cy="49764"/>
            </a:xfrm>
            <a:custGeom>
              <a:avLst/>
              <a:gdLst/>
              <a:ahLst/>
              <a:cxnLst/>
              <a:rect l="l" t="t" r="r" b="b"/>
              <a:pathLst>
                <a:path w="40284" h="49764" extrusionOk="0">
                  <a:moveTo>
                    <a:pt x="3451" y="1335"/>
                  </a:moveTo>
                  <a:cubicBezTo>
                    <a:pt x="-8037" y="10727"/>
                    <a:pt x="11056" y="60147"/>
                    <a:pt x="32723" y="47796"/>
                  </a:cubicBezTo>
                  <a:cubicBezTo>
                    <a:pt x="57381" y="33741"/>
                    <a:pt x="14814" y="-7951"/>
                    <a:pt x="3451" y="1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0234" y="858974"/>
              <a:ext cx="39117" cy="43972"/>
            </a:xfrm>
            <a:custGeom>
              <a:avLst/>
              <a:gdLst/>
              <a:ahLst/>
              <a:cxnLst/>
              <a:rect l="l" t="t" r="r" b="b"/>
              <a:pathLst>
                <a:path w="39117" h="43972" extrusionOk="0">
                  <a:moveTo>
                    <a:pt x="4702" y="1713"/>
                  </a:moveTo>
                  <a:cubicBezTo>
                    <a:pt x="-10298" y="10332"/>
                    <a:pt x="13819" y="53752"/>
                    <a:pt x="31813" y="41956"/>
                  </a:cubicBezTo>
                  <a:cubicBezTo>
                    <a:pt x="53368" y="27824"/>
                    <a:pt x="22033" y="-8241"/>
                    <a:pt x="4702" y="1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269" y="943534"/>
              <a:ext cx="52002" cy="68663"/>
            </a:xfrm>
            <a:custGeom>
              <a:avLst/>
              <a:gdLst/>
              <a:ahLst/>
              <a:cxnLst/>
              <a:rect l="l" t="t" r="r" b="b"/>
              <a:pathLst>
                <a:path w="52002" h="68663" extrusionOk="0">
                  <a:moveTo>
                    <a:pt x="10877" y="314"/>
                  </a:moveTo>
                  <a:cubicBezTo>
                    <a:pt x="-17027" y="6548"/>
                    <a:pt x="14090" y="78386"/>
                    <a:pt x="44299" y="67553"/>
                  </a:cubicBezTo>
                  <a:cubicBezTo>
                    <a:pt x="66949" y="59433"/>
                    <a:pt x="34752" y="-5026"/>
                    <a:pt x="10877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1719" y="887416"/>
              <a:ext cx="40174" cy="50997"/>
            </a:xfrm>
            <a:custGeom>
              <a:avLst/>
              <a:gdLst/>
              <a:ahLst/>
              <a:cxnLst/>
              <a:rect l="l" t="t" r="r" b="b"/>
              <a:pathLst>
                <a:path w="40174" h="50996" extrusionOk="0">
                  <a:moveTo>
                    <a:pt x="6211" y="989"/>
                  </a:moveTo>
                  <a:cubicBezTo>
                    <a:pt x="-14649" y="14761"/>
                    <a:pt x="22590" y="60448"/>
                    <a:pt x="36341" y="49247"/>
                  </a:cubicBezTo>
                  <a:cubicBezTo>
                    <a:pt x="51295" y="37066"/>
                    <a:pt x="18513" y="-7132"/>
                    <a:pt x="6211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907" y="806179"/>
              <a:ext cx="39374" cy="45892"/>
            </a:xfrm>
            <a:custGeom>
              <a:avLst/>
              <a:gdLst/>
              <a:ahLst/>
              <a:cxnLst/>
              <a:rect l="l" t="t" r="r" b="b"/>
              <a:pathLst>
                <a:path w="39374" h="45892" extrusionOk="0">
                  <a:moveTo>
                    <a:pt x="5976" y="1292"/>
                  </a:moveTo>
                  <a:cubicBezTo>
                    <a:pt x="-12248" y="11748"/>
                    <a:pt x="15336" y="53464"/>
                    <a:pt x="33580" y="44688"/>
                  </a:cubicBezTo>
                  <a:cubicBezTo>
                    <a:pt x="51943" y="35859"/>
                    <a:pt x="22230" y="-8031"/>
                    <a:pt x="5976" y="1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1082" y="898577"/>
              <a:ext cx="35816" cy="41964"/>
            </a:xfrm>
            <a:custGeom>
              <a:avLst/>
              <a:gdLst/>
              <a:ahLst/>
              <a:cxnLst/>
              <a:rect l="l" t="t" r="r" b="b"/>
              <a:pathLst>
                <a:path w="35816" h="41964" extrusionOk="0">
                  <a:moveTo>
                    <a:pt x="6526" y="357"/>
                  </a:moveTo>
                  <a:cubicBezTo>
                    <a:pt x="-10197" y="5538"/>
                    <a:pt x="8259" y="50400"/>
                    <a:pt x="27714" y="40559"/>
                  </a:cubicBezTo>
                  <a:cubicBezTo>
                    <a:pt x="50311" y="29135"/>
                    <a:pt x="19865" y="-3776"/>
                    <a:pt x="6526" y="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84925" y="985404"/>
              <a:ext cx="38729" cy="54203"/>
            </a:xfrm>
            <a:custGeom>
              <a:avLst/>
              <a:gdLst/>
              <a:ahLst/>
              <a:cxnLst/>
              <a:rect l="l" t="t" r="r" b="b"/>
              <a:pathLst>
                <a:path w="38729" h="54203" extrusionOk="0">
                  <a:moveTo>
                    <a:pt x="4724" y="577"/>
                  </a:moveTo>
                  <a:cubicBezTo>
                    <a:pt x="-9643" y="8775"/>
                    <a:pt x="11694" y="59785"/>
                    <a:pt x="29547" y="53701"/>
                  </a:cubicBezTo>
                  <a:cubicBezTo>
                    <a:pt x="56693" y="44443"/>
                    <a:pt x="16111" y="-5924"/>
                    <a:pt x="4724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1499" y="1072637"/>
              <a:ext cx="36541" cy="45888"/>
            </a:xfrm>
            <a:custGeom>
              <a:avLst/>
              <a:gdLst/>
              <a:ahLst/>
              <a:cxnLst/>
              <a:rect l="l" t="t" r="r" b="b"/>
              <a:pathLst>
                <a:path w="36541" h="45888" extrusionOk="0">
                  <a:moveTo>
                    <a:pt x="4456" y="488"/>
                  </a:moveTo>
                  <a:cubicBezTo>
                    <a:pt x="-9097" y="7431"/>
                    <a:pt x="11034" y="50616"/>
                    <a:pt x="27878" y="45463"/>
                  </a:cubicBezTo>
                  <a:cubicBezTo>
                    <a:pt x="53491" y="37626"/>
                    <a:pt x="15200" y="-5013"/>
                    <a:pt x="4456" y="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9468" y="990154"/>
              <a:ext cx="54435" cy="63512"/>
            </a:xfrm>
            <a:custGeom>
              <a:avLst/>
              <a:gdLst/>
              <a:ahLst/>
              <a:cxnLst/>
              <a:rect l="l" t="t" r="r" b="b"/>
              <a:pathLst>
                <a:path w="54435" h="63512" extrusionOk="0">
                  <a:moveTo>
                    <a:pt x="6165" y="479"/>
                  </a:moveTo>
                  <a:cubicBezTo>
                    <a:pt x="-12950" y="6227"/>
                    <a:pt x="16370" y="73681"/>
                    <a:pt x="39822" y="62200"/>
                  </a:cubicBezTo>
                  <a:cubicBezTo>
                    <a:pt x="80529" y="42275"/>
                    <a:pt x="25281" y="-5270"/>
                    <a:pt x="6165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0978" y="1013259"/>
              <a:ext cx="39386" cy="52947"/>
            </a:xfrm>
            <a:custGeom>
              <a:avLst/>
              <a:gdLst/>
              <a:ahLst/>
              <a:cxnLst/>
              <a:rect l="l" t="t" r="r" b="b"/>
              <a:pathLst>
                <a:path w="39386" h="52947" extrusionOk="0">
                  <a:moveTo>
                    <a:pt x="6853" y="565"/>
                  </a:moveTo>
                  <a:cubicBezTo>
                    <a:pt x="-7068" y="5452"/>
                    <a:pt x="287" y="62417"/>
                    <a:pt x="28304" y="51580"/>
                  </a:cubicBezTo>
                  <a:cubicBezTo>
                    <a:pt x="56321" y="40747"/>
                    <a:pt x="24471" y="-5620"/>
                    <a:pt x="6853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7665" y="1097763"/>
              <a:ext cx="39383" cy="52951"/>
            </a:xfrm>
            <a:custGeom>
              <a:avLst/>
              <a:gdLst/>
              <a:ahLst/>
              <a:cxnLst/>
              <a:rect l="l" t="t" r="r" b="b"/>
              <a:pathLst>
                <a:path w="39383" h="52951" extrusionOk="0">
                  <a:moveTo>
                    <a:pt x="6854" y="565"/>
                  </a:moveTo>
                  <a:cubicBezTo>
                    <a:pt x="-7067" y="5456"/>
                    <a:pt x="284" y="62421"/>
                    <a:pt x="28301" y="51584"/>
                  </a:cubicBezTo>
                  <a:cubicBezTo>
                    <a:pt x="56318" y="40747"/>
                    <a:pt x="24472" y="-5620"/>
                    <a:pt x="6854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8446" y="1050379"/>
              <a:ext cx="48288" cy="58445"/>
            </a:xfrm>
            <a:custGeom>
              <a:avLst/>
              <a:gdLst/>
              <a:ahLst/>
              <a:cxnLst/>
              <a:rect l="l" t="t" r="r" b="b"/>
              <a:pathLst>
                <a:path w="48288" h="58445" extrusionOk="0">
                  <a:moveTo>
                    <a:pt x="3945" y="1542"/>
                  </a:moveTo>
                  <a:cubicBezTo>
                    <a:pt x="-2518" y="6950"/>
                    <a:pt x="154" y="16180"/>
                    <a:pt x="3522" y="26122"/>
                  </a:cubicBezTo>
                  <a:cubicBezTo>
                    <a:pt x="6884" y="36052"/>
                    <a:pt x="10933" y="46695"/>
                    <a:pt x="17164" y="53568"/>
                  </a:cubicBezTo>
                  <a:cubicBezTo>
                    <a:pt x="28070" y="65595"/>
                    <a:pt x="54229" y="54034"/>
                    <a:pt x="47064" y="33591"/>
                  </a:cubicBezTo>
                  <a:cubicBezTo>
                    <a:pt x="44967" y="27612"/>
                    <a:pt x="35106" y="18503"/>
                    <a:pt x="25666" y="10569"/>
                  </a:cubicBezTo>
                  <a:cubicBezTo>
                    <a:pt x="17276" y="3517"/>
                    <a:pt x="9470" y="-3085"/>
                    <a:pt x="3945" y="1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6148" y="1160252"/>
              <a:ext cx="44418" cy="53762"/>
            </a:xfrm>
            <a:custGeom>
              <a:avLst/>
              <a:gdLst/>
              <a:ahLst/>
              <a:cxnLst/>
              <a:rect l="l" t="t" r="r" b="b"/>
              <a:pathLst>
                <a:path w="44418" h="53762" extrusionOk="0">
                  <a:moveTo>
                    <a:pt x="3629" y="1417"/>
                  </a:moveTo>
                  <a:cubicBezTo>
                    <a:pt x="-2318" y="6393"/>
                    <a:pt x="143" y="14881"/>
                    <a:pt x="3240" y="24030"/>
                  </a:cubicBezTo>
                  <a:cubicBezTo>
                    <a:pt x="6333" y="33163"/>
                    <a:pt x="10057" y="42955"/>
                    <a:pt x="15789" y="49274"/>
                  </a:cubicBezTo>
                  <a:cubicBezTo>
                    <a:pt x="25821" y="60338"/>
                    <a:pt x="49883" y="49708"/>
                    <a:pt x="43292" y="30900"/>
                  </a:cubicBezTo>
                  <a:cubicBezTo>
                    <a:pt x="41365" y="25399"/>
                    <a:pt x="32294" y="17019"/>
                    <a:pt x="23610" y="9724"/>
                  </a:cubicBezTo>
                  <a:cubicBezTo>
                    <a:pt x="15895" y="3235"/>
                    <a:pt x="8709" y="-2837"/>
                    <a:pt x="3629" y="1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5346" y="1124226"/>
              <a:ext cx="35305" cy="51564"/>
            </a:xfrm>
            <a:custGeom>
              <a:avLst/>
              <a:gdLst/>
              <a:ahLst/>
              <a:cxnLst/>
              <a:rect l="l" t="t" r="r" b="b"/>
              <a:pathLst>
                <a:path w="35305" h="51564" extrusionOk="0">
                  <a:moveTo>
                    <a:pt x="5461" y="593"/>
                  </a:moveTo>
                  <a:cubicBezTo>
                    <a:pt x="-884" y="3723"/>
                    <a:pt x="-383" y="11657"/>
                    <a:pt x="559" y="20300"/>
                  </a:cubicBezTo>
                  <a:cubicBezTo>
                    <a:pt x="1500" y="28934"/>
                    <a:pt x="2875" y="38269"/>
                    <a:pt x="6754" y="44989"/>
                  </a:cubicBezTo>
                  <a:cubicBezTo>
                    <a:pt x="13541" y="56745"/>
                    <a:pt x="37306" y="52413"/>
                    <a:pt x="35170" y="34594"/>
                  </a:cubicBezTo>
                  <a:cubicBezTo>
                    <a:pt x="34546" y="29384"/>
                    <a:pt x="28080" y="20178"/>
                    <a:pt x="21745" y="11993"/>
                  </a:cubicBezTo>
                  <a:cubicBezTo>
                    <a:pt x="16116" y="4722"/>
                    <a:pt x="10885" y="-2078"/>
                    <a:pt x="5461" y="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98629" y="69179"/>
            <a:ext cx="2698919" cy="1615481"/>
          </a:xfrm>
          <a:custGeom>
            <a:avLst/>
            <a:gdLst/>
            <a:ahLst/>
            <a:cxnLst/>
            <a:rect l="l" t="t" r="r" b="b"/>
            <a:pathLst>
              <a:path w="508990" h="304664" extrusionOk="0">
                <a:moveTo>
                  <a:pt x="125654" y="328"/>
                </a:moveTo>
                <a:cubicBezTo>
                  <a:pt x="40566" y="-4773"/>
                  <a:pt x="11966" y="50925"/>
                  <a:pt x="1049" y="78254"/>
                </a:cubicBezTo>
                <a:cubicBezTo>
                  <a:pt x="-4740" y="92734"/>
                  <a:pt x="14990" y="98187"/>
                  <a:pt x="22301" y="83314"/>
                </a:cubicBezTo>
                <a:cubicBezTo>
                  <a:pt x="29616" y="68442"/>
                  <a:pt x="44206" y="23714"/>
                  <a:pt x="111611" y="24491"/>
                </a:cubicBezTo>
                <a:cubicBezTo>
                  <a:pt x="162670" y="25074"/>
                  <a:pt x="188355" y="72494"/>
                  <a:pt x="188355" y="72494"/>
                </a:cubicBezTo>
                <a:cubicBezTo>
                  <a:pt x="188355" y="72494"/>
                  <a:pt x="144822" y="82849"/>
                  <a:pt x="114777" y="116586"/>
                </a:cubicBezTo>
                <a:cubicBezTo>
                  <a:pt x="81428" y="154031"/>
                  <a:pt x="60973" y="203430"/>
                  <a:pt x="104021" y="230946"/>
                </a:cubicBezTo>
                <a:cubicBezTo>
                  <a:pt x="155088" y="263581"/>
                  <a:pt x="204499" y="220866"/>
                  <a:pt x="222809" y="165795"/>
                </a:cubicBezTo>
                <a:cubicBezTo>
                  <a:pt x="237281" y="122270"/>
                  <a:pt x="229011" y="96596"/>
                  <a:pt x="229007" y="96596"/>
                </a:cubicBezTo>
                <a:cubicBezTo>
                  <a:pt x="229007" y="96596"/>
                  <a:pt x="262084" y="76955"/>
                  <a:pt x="296788" y="89403"/>
                </a:cubicBezTo>
                <a:cubicBezTo>
                  <a:pt x="330740" y="101584"/>
                  <a:pt x="341217" y="132778"/>
                  <a:pt x="341217" y="132778"/>
                </a:cubicBezTo>
                <a:cubicBezTo>
                  <a:pt x="341217" y="132778"/>
                  <a:pt x="218684" y="199621"/>
                  <a:pt x="230525" y="258141"/>
                </a:cubicBezTo>
                <a:cubicBezTo>
                  <a:pt x="239058" y="300294"/>
                  <a:pt x="301104" y="301986"/>
                  <a:pt x="328821" y="279900"/>
                </a:cubicBezTo>
                <a:cubicBezTo>
                  <a:pt x="390474" y="230775"/>
                  <a:pt x="375496" y="152133"/>
                  <a:pt x="375500" y="152133"/>
                </a:cubicBezTo>
                <a:cubicBezTo>
                  <a:pt x="375500" y="152133"/>
                  <a:pt x="415775" y="158334"/>
                  <a:pt x="439890" y="194132"/>
                </a:cubicBezTo>
                <a:cubicBezTo>
                  <a:pt x="464009" y="229925"/>
                  <a:pt x="454754" y="276139"/>
                  <a:pt x="472024" y="295335"/>
                </a:cubicBezTo>
                <a:cubicBezTo>
                  <a:pt x="489289" y="314531"/>
                  <a:pt x="509845" y="302990"/>
                  <a:pt x="508963" y="270921"/>
                </a:cubicBezTo>
                <a:cubicBezTo>
                  <a:pt x="508076" y="238851"/>
                  <a:pt x="498891" y="206106"/>
                  <a:pt x="468482" y="167058"/>
                </a:cubicBezTo>
                <a:cubicBezTo>
                  <a:pt x="438068" y="128014"/>
                  <a:pt x="369525" y="127095"/>
                  <a:pt x="369529" y="127095"/>
                </a:cubicBezTo>
                <a:cubicBezTo>
                  <a:pt x="369529" y="127095"/>
                  <a:pt x="369890" y="83659"/>
                  <a:pt x="305176" y="61349"/>
                </a:cubicBezTo>
                <a:cubicBezTo>
                  <a:pt x="257886" y="45043"/>
                  <a:pt x="221311" y="64640"/>
                  <a:pt x="221311" y="64640"/>
                </a:cubicBezTo>
                <a:cubicBezTo>
                  <a:pt x="221311" y="64640"/>
                  <a:pt x="177462" y="3433"/>
                  <a:pt x="125654" y="328"/>
                </a:cubicBezTo>
                <a:close/>
                <a:moveTo>
                  <a:pt x="201176" y="109121"/>
                </a:moveTo>
                <a:cubicBezTo>
                  <a:pt x="201176" y="109121"/>
                  <a:pt x="215964" y="131317"/>
                  <a:pt x="196877" y="168706"/>
                </a:cubicBezTo>
                <a:cubicBezTo>
                  <a:pt x="183514" y="194873"/>
                  <a:pt x="153129" y="226582"/>
                  <a:pt x="130589" y="203621"/>
                </a:cubicBezTo>
                <a:cubicBezTo>
                  <a:pt x="102916" y="175430"/>
                  <a:pt x="201176" y="109121"/>
                  <a:pt x="201176" y="109121"/>
                </a:cubicBezTo>
                <a:close/>
                <a:moveTo>
                  <a:pt x="343621" y="166807"/>
                </a:moveTo>
                <a:cubicBezTo>
                  <a:pt x="343621" y="166807"/>
                  <a:pt x="364117" y="219947"/>
                  <a:pt x="299217" y="267885"/>
                </a:cubicBezTo>
                <a:cubicBezTo>
                  <a:pt x="270686" y="288959"/>
                  <a:pt x="243025" y="256598"/>
                  <a:pt x="271512" y="218295"/>
                </a:cubicBezTo>
                <a:cubicBezTo>
                  <a:pt x="297072" y="183927"/>
                  <a:pt x="343621" y="166807"/>
                  <a:pt x="343621" y="166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 rot="8703453">
            <a:off x="2488136" y="-601090"/>
            <a:ext cx="1442204" cy="1243661"/>
          </a:xfrm>
          <a:custGeom>
            <a:avLst/>
            <a:gdLst/>
            <a:ahLst/>
            <a:cxnLst/>
            <a:rect l="l" t="t" r="r" b="b"/>
            <a:pathLst>
              <a:path w="468668" h="404148" extrusionOk="0">
                <a:moveTo>
                  <a:pt x="343112" y="156"/>
                </a:moveTo>
                <a:cubicBezTo>
                  <a:pt x="319094" y="-1160"/>
                  <a:pt x="294652" y="6050"/>
                  <a:pt x="272395" y="14579"/>
                </a:cubicBezTo>
                <a:cubicBezTo>
                  <a:pt x="260213" y="19247"/>
                  <a:pt x="248251" y="24444"/>
                  <a:pt x="236342" y="29760"/>
                </a:cubicBezTo>
                <a:cubicBezTo>
                  <a:pt x="204331" y="44046"/>
                  <a:pt x="172068" y="59704"/>
                  <a:pt x="137542" y="66950"/>
                </a:cubicBezTo>
                <a:cubicBezTo>
                  <a:pt x="115187" y="71642"/>
                  <a:pt x="91755" y="72188"/>
                  <a:pt x="70242" y="63663"/>
                </a:cubicBezTo>
                <a:cubicBezTo>
                  <a:pt x="61866" y="60343"/>
                  <a:pt x="54263" y="55745"/>
                  <a:pt x="46965" y="50506"/>
                </a:cubicBezTo>
                <a:cubicBezTo>
                  <a:pt x="33656" y="40957"/>
                  <a:pt x="15146" y="43900"/>
                  <a:pt x="5598" y="57210"/>
                </a:cubicBezTo>
                <a:cubicBezTo>
                  <a:pt x="-3950" y="70520"/>
                  <a:pt x="-1006" y="89154"/>
                  <a:pt x="12303" y="98703"/>
                </a:cubicBezTo>
                <a:cubicBezTo>
                  <a:pt x="23539" y="106759"/>
                  <a:pt x="35487" y="113693"/>
                  <a:pt x="48357" y="118819"/>
                </a:cubicBezTo>
                <a:cubicBezTo>
                  <a:pt x="109757" y="143253"/>
                  <a:pt x="173562" y="122227"/>
                  <a:pt x="231281" y="97436"/>
                </a:cubicBezTo>
                <a:cubicBezTo>
                  <a:pt x="257586" y="86142"/>
                  <a:pt x="283653" y="73038"/>
                  <a:pt x="311233" y="65051"/>
                </a:cubicBezTo>
                <a:cubicBezTo>
                  <a:pt x="322442" y="61809"/>
                  <a:pt x="338242" y="57858"/>
                  <a:pt x="349690" y="63157"/>
                </a:cubicBezTo>
                <a:cubicBezTo>
                  <a:pt x="365708" y="70573"/>
                  <a:pt x="372234" y="92404"/>
                  <a:pt x="375877" y="108063"/>
                </a:cubicBezTo>
                <a:cubicBezTo>
                  <a:pt x="376820" y="112135"/>
                  <a:pt x="377699" y="116345"/>
                  <a:pt x="378407" y="120462"/>
                </a:cubicBezTo>
                <a:cubicBezTo>
                  <a:pt x="379201" y="125113"/>
                  <a:pt x="379719" y="129437"/>
                  <a:pt x="380302" y="134124"/>
                </a:cubicBezTo>
                <a:cubicBezTo>
                  <a:pt x="380877" y="138735"/>
                  <a:pt x="381537" y="144054"/>
                  <a:pt x="381949" y="148674"/>
                </a:cubicBezTo>
                <a:cubicBezTo>
                  <a:pt x="386038" y="194603"/>
                  <a:pt x="384775" y="240938"/>
                  <a:pt x="387767" y="286941"/>
                </a:cubicBezTo>
                <a:cubicBezTo>
                  <a:pt x="389969" y="320763"/>
                  <a:pt x="394778" y="354776"/>
                  <a:pt x="408894" y="385865"/>
                </a:cubicBezTo>
                <a:cubicBezTo>
                  <a:pt x="416083" y="401600"/>
                  <a:pt x="434652" y="408490"/>
                  <a:pt x="450387" y="401301"/>
                </a:cubicBezTo>
                <a:cubicBezTo>
                  <a:pt x="466122" y="394107"/>
                  <a:pt x="473012" y="375542"/>
                  <a:pt x="465819" y="359807"/>
                </a:cubicBezTo>
                <a:cubicBezTo>
                  <a:pt x="452091" y="330029"/>
                  <a:pt x="450513" y="295005"/>
                  <a:pt x="448994" y="262652"/>
                </a:cubicBezTo>
                <a:cubicBezTo>
                  <a:pt x="447460" y="229887"/>
                  <a:pt x="447266" y="197097"/>
                  <a:pt x="445201" y="164360"/>
                </a:cubicBezTo>
                <a:cubicBezTo>
                  <a:pt x="443878" y="143391"/>
                  <a:pt x="441991" y="122462"/>
                  <a:pt x="437737" y="101865"/>
                </a:cubicBezTo>
                <a:cubicBezTo>
                  <a:pt x="429248" y="60785"/>
                  <a:pt x="409671" y="18769"/>
                  <a:pt x="366894" y="4584"/>
                </a:cubicBezTo>
                <a:cubicBezTo>
                  <a:pt x="359073" y="1994"/>
                  <a:pt x="351115" y="597"/>
                  <a:pt x="343112" y="1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4595517" y="1403525"/>
            <a:ext cx="6371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610"/>
            </a:lvl1pPr>
            <a:lvl2pPr lvl="1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2pPr>
            <a:lvl3pPr lvl="2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3pPr>
            <a:lvl4pPr lvl="3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4pPr>
            <a:lvl5pPr lvl="4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5pPr>
            <a:lvl6pPr lvl="5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6pPr>
            <a:lvl7pPr lvl="6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7pPr>
            <a:lvl8pPr lvl="7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8pPr>
            <a:lvl9pPr lvl="8" algn="ctr">
              <a:spcBef>
                <a:spcPct val="0"/>
              </a:spcBef>
              <a:spcAft>
                <a:spcPct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4595511" y="4037176"/>
            <a:ext cx="63711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/>
          <p:nvPr/>
        </p:nvSpPr>
        <p:spPr>
          <a:xfrm rot="-492917">
            <a:off x="438186" y="981250"/>
            <a:ext cx="6604776" cy="5271287"/>
          </a:xfrm>
          <a:custGeom>
            <a:avLst/>
            <a:gdLst/>
            <a:ahLst/>
            <a:cxnLst/>
            <a:rect l="l" t="t" r="r" b="b"/>
            <a:pathLst>
              <a:path w="470710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13"/>
          <p:cNvGrpSpPr/>
          <p:nvPr/>
        </p:nvGrpSpPr>
        <p:grpSpPr>
          <a:xfrm>
            <a:off x="180643" y="152090"/>
            <a:ext cx="1688884" cy="1403531"/>
            <a:chOff x="10149393" y="292465"/>
            <a:chExt cx="1688884" cy="1403531"/>
          </a:xfrm>
        </p:grpSpPr>
        <p:sp>
          <p:nvSpPr>
            <p:cNvPr id="428" name="Google Shape;428;p13"/>
            <p:cNvSpPr/>
            <p:nvPr/>
          </p:nvSpPr>
          <p:spPr>
            <a:xfrm>
              <a:off x="10149393" y="292465"/>
              <a:ext cx="1688884" cy="1403531"/>
            </a:xfrm>
            <a:custGeom>
              <a:avLst/>
              <a:gdLst/>
              <a:ahLst/>
              <a:cxnLst/>
              <a:rect l="l" t="t" r="r" b="b"/>
              <a:pathLst>
                <a:path w="497096" h="413107" extrusionOk="0">
                  <a:moveTo>
                    <a:pt x="253390" y="143"/>
                  </a:moveTo>
                  <a:cubicBezTo>
                    <a:pt x="214038" y="1556"/>
                    <a:pt x="175617" y="13680"/>
                    <a:pt x="140674" y="32403"/>
                  </a:cubicBezTo>
                  <a:cubicBezTo>
                    <a:pt x="95999" y="56343"/>
                    <a:pt x="56720" y="90748"/>
                    <a:pt x="31755" y="135253"/>
                  </a:cubicBezTo>
                  <a:cubicBezTo>
                    <a:pt x="-2355" y="196056"/>
                    <a:pt x="-6500" y="268291"/>
                    <a:pt x="7592" y="335506"/>
                  </a:cubicBezTo>
                  <a:cubicBezTo>
                    <a:pt x="11826" y="355706"/>
                    <a:pt x="17441" y="376214"/>
                    <a:pt x="25683" y="395216"/>
                  </a:cubicBezTo>
                  <a:cubicBezTo>
                    <a:pt x="32212" y="410238"/>
                    <a:pt x="49623" y="417181"/>
                    <a:pt x="64646" y="410651"/>
                  </a:cubicBezTo>
                  <a:cubicBezTo>
                    <a:pt x="79669" y="404122"/>
                    <a:pt x="86607" y="386581"/>
                    <a:pt x="80077" y="371559"/>
                  </a:cubicBezTo>
                  <a:cubicBezTo>
                    <a:pt x="80166" y="371769"/>
                    <a:pt x="79911" y="371138"/>
                    <a:pt x="79826" y="370927"/>
                  </a:cubicBezTo>
                  <a:cubicBezTo>
                    <a:pt x="79669" y="370551"/>
                    <a:pt x="79474" y="370300"/>
                    <a:pt x="79320" y="369915"/>
                  </a:cubicBezTo>
                  <a:cubicBezTo>
                    <a:pt x="78980" y="369073"/>
                    <a:pt x="78758" y="368235"/>
                    <a:pt x="78434" y="367385"/>
                  </a:cubicBezTo>
                  <a:cubicBezTo>
                    <a:pt x="77398" y="364669"/>
                    <a:pt x="76329" y="361920"/>
                    <a:pt x="75398" y="359163"/>
                  </a:cubicBezTo>
                  <a:cubicBezTo>
                    <a:pt x="72681" y="351140"/>
                    <a:pt x="70350" y="342971"/>
                    <a:pt x="68314" y="334749"/>
                  </a:cubicBezTo>
                  <a:cubicBezTo>
                    <a:pt x="62055" y="309468"/>
                    <a:pt x="58865" y="283378"/>
                    <a:pt x="59586" y="257329"/>
                  </a:cubicBezTo>
                  <a:cubicBezTo>
                    <a:pt x="61027" y="205120"/>
                    <a:pt x="79871" y="157441"/>
                    <a:pt x="118535" y="121587"/>
                  </a:cubicBezTo>
                  <a:cubicBezTo>
                    <a:pt x="135237" y="106103"/>
                    <a:pt x="154599" y="93509"/>
                    <a:pt x="174957" y="83385"/>
                  </a:cubicBezTo>
                  <a:cubicBezTo>
                    <a:pt x="191348" y="75232"/>
                    <a:pt x="208609" y="68848"/>
                    <a:pt x="226571" y="65168"/>
                  </a:cubicBezTo>
                  <a:cubicBezTo>
                    <a:pt x="239784" y="62460"/>
                    <a:pt x="253317" y="61185"/>
                    <a:pt x="266797" y="61877"/>
                  </a:cubicBezTo>
                  <a:cubicBezTo>
                    <a:pt x="306189" y="63909"/>
                    <a:pt x="342096" y="82458"/>
                    <a:pt x="371417" y="108054"/>
                  </a:cubicBezTo>
                  <a:cubicBezTo>
                    <a:pt x="389775" y="124076"/>
                    <a:pt x="405790" y="142799"/>
                    <a:pt x="419614" y="162829"/>
                  </a:cubicBezTo>
                  <a:cubicBezTo>
                    <a:pt x="424213" y="169488"/>
                    <a:pt x="428593" y="176321"/>
                    <a:pt x="432645" y="183321"/>
                  </a:cubicBezTo>
                  <a:cubicBezTo>
                    <a:pt x="433924" y="185535"/>
                    <a:pt x="435114" y="187774"/>
                    <a:pt x="436312" y="190028"/>
                  </a:cubicBezTo>
                  <a:cubicBezTo>
                    <a:pt x="436632" y="190632"/>
                    <a:pt x="437013" y="191190"/>
                    <a:pt x="437324" y="191798"/>
                  </a:cubicBezTo>
                  <a:cubicBezTo>
                    <a:pt x="437438" y="192016"/>
                    <a:pt x="437814" y="192648"/>
                    <a:pt x="437705" y="192429"/>
                  </a:cubicBezTo>
                  <a:cubicBezTo>
                    <a:pt x="445348" y="207950"/>
                    <a:pt x="464058" y="214370"/>
                    <a:pt x="479579" y="206727"/>
                  </a:cubicBezTo>
                  <a:cubicBezTo>
                    <a:pt x="495099" y="199084"/>
                    <a:pt x="501516" y="180248"/>
                    <a:pt x="493873" y="164728"/>
                  </a:cubicBezTo>
                  <a:cubicBezTo>
                    <a:pt x="486432" y="149669"/>
                    <a:pt x="477077" y="135444"/>
                    <a:pt x="467309" y="121842"/>
                  </a:cubicBezTo>
                  <a:cubicBezTo>
                    <a:pt x="453157" y="102136"/>
                    <a:pt x="437187" y="83668"/>
                    <a:pt x="419363" y="67192"/>
                  </a:cubicBezTo>
                  <a:cubicBezTo>
                    <a:pt x="384063" y="34564"/>
                    <a:pt x="340870" y="9980"/>
                    <a:pt x="292985" y="2422"/>
                  </a:cubicBezTo>
                  <a:cubicBezTo>
                    <a:pt x="279788" y="341"/>
                    <a:pt x="266506" y="-327"/>
                    <a:pt x="25339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0400608" y="556687"/>
              <a:ext cx="1216706" cy="1047344"/>
            </a:xfrm>
            <a:custGeom>
              <a:avLst/>
              <a:gdLst/>
              <a:ahLst/>
              <a:cxnLst/>
              <a:rect l="l" t="t" r="r" b="b"/>
              <a:pathLst>
                <a:path w="358118" h="308269" extrusionOk="0">
                  <a:moveTo>
                    <a:pt x="183751" y="49"/>
                  </a:moveTo>
                  <a:cubicBezTo>
                    <a:pt x="152799" y="839"/>
                    <a:pt x="122567" y="10975"/>
                    <a:pt x="95578" y="26738"/>
                  </a:cubicBezTo>
                  <a:cubicBezTo>
                    <a:pt x="66586" y="43676"/>
                    <a:pt x="41410" y="67195"/>
                    <a:pt x="24607" y="96443"/>
                  </a:cubicBezTo>
                  <a:cubicBezTo>
                    <a:pt x="-1467" y="141831"/>
                    <a:pt x="-4900" y="196108"/>
                    <a:pt x="5378" y="246604"/>
                  </a:cubicBezTo>
                  <a:cubicBezTo>
                    <a:pt x="8382" y="261356"/>
                    <a:pt x="12304" y="276204"/>
                    <a:pt x="18158" y="290122"/>
                  </a:cubicBezTo>
                  <a:cubicBezTo>
                    <a:pt x="24518" y="305213"/>
                    <a:pt x="41900" y="312297"/>
                    <a:pt x="56992" y="305934"/>
                  </a:cubicBezTo>
                  <a:cubicBezTo>
                    <a:pt x="72087" y="299570"/>
                    <a:pt x="79167" y="282191"/>
                    <a:pt x="72808" y="267096"/>
                  </a:cubicBezTo>
                  <a:cubicBezTo>
                    <a:pt x="72941" y="267424"/>
                    <a:pt x="72553" y="266412"/>
                    <a:pt x="72427" y="266084"/>
                  </a:cubicBezTo>
                  <a:cubicBezTo>
                    <a:pt x="72120" y="265299"/>
                    <a:pt x="71828" y="264477"/>
                    <a:pt x="71541" y="263683"/>
                  </a:cubicBezTo>
                  <a:cubicBezTo>
                    <a:pt x="70832" y="261724"/>
                    <a:pt x="70152" y="259720"/>
                    <a:pt x="69517" y="257737"/>
                  </a:cubicBezTo>
                  <a:cubicBezTo>
                    <a:pt x="67897" y="252681"/>
                    <a:pt x="66452" y="247592"/>
                    <a:pt x="65217" y="242431"/>
                  </a:cubicBezTo>
                  <a:cubicBezTo>
                    <a:pt x="61323" y="226198"/>
                    <a:pt x="59157" y="209544"/>
                    <a:pt x="59396" y="192841"/>
                  </a:cubicBezTo>
                  <a:cubicBezTo>
                    <a:pt x="59595" y="178903"/>
                    <a:pt x="61457" y="164808"/>
                    <a:pt x="65594" y="151473"/>
                  </a:cubicBezTo>
                  <a:cubicBezTo>
                    <a:pt x="75937" y="118125"/>
                    <a:pt x="99537" y="93877"/>
                    <a:pt x="129732" y="77595"/>
                  </a:cubicBezTo>
                  <a:cubicBezTo>
                    <a:pt x="154357" y="64313"/>
                    <a:pt x="182686" y="57322"/>
                    <a:pt x="210189" y="65196"/>
                  </a:cubicBezTo>
                  <a:cubicBezTo>
                    <a:pt x="217897" y="67406"/>
                    <a:pt x="225232" y="70608"/>
                    <a:pt x="232203" y="74559"/>
                  </a:cubicBezTo>
                  <a:cubicBezTo>
                    <a:pt x="240659" y="79352"/>
                    <a:pt x="248517" y="85262"/>
                    <a:pt x="255730" y="91764"/>
                  </a:cubicBezTo>
                  <a:cubicBezTo>
                    <a:pt x="267701" y="102548"/>
                    <a:pt x="278031" y="115073"/>
                    <a:pt x="286978" y="128448"/>
                  </a:cubicBezTo>
                  <a:cubicBezTo>
                    <a:pt x="289771" y="132625"/>
                    <a:pt x="292333" y="136860"/>
                    <a:pt x="294819" y="141228"/>
                  </a:cubicBezTo>
                  <a:cubicBezTo>
                    <a:pt x="295734" y="142835"/>
                    <a:pt x="296620" y="144523"/>
                    <a:pt x="297479" y="146158"/>
                  </a:cubicBezTo>
                  <a:cubicBezTo>
                    <a:pt x="297722" y="146628"/>
                    <a:pt x="298001" y="147085"/>
                    <a:pt x="298236" y="147551"/>
                  </a:cubicBezTo>
                  <a:cubicBezTo>
                    <a:pt x="298276" y="147632"/>
                    <a:pt x="298515" y="148239"/>
                    <a:pt x="298491" y="148182"/>
                  </a:cubicBezTo>
                  <a:cubicBezTo>
                    <a:pt x="305943" y="163796"/>
                    <a:pt x="324751" y="170313"/>
                    <a:pt x="340360" y="162857"/>
                  </a:cubicBezTo>
                  <a:cubicBezTo>
                    <a:pt x="355974" y="155400"/>
                    <a:pt x="362492" y="136722"/>
                    <a:pt x="355035" y="121112"/>
                  </a:cubicBezTo>
                  <a:cubicBezTo>
                    <a:pt x="350436" y="111522"/>
                    <a:pt x="344898" y="102471"/>
                    <a:pt x="338972" y="93662"/>
                  </a:cubicBezTo>
                  <a:cubicBezTo>
                    <a:pt x="328342" y="77862"/>
                    <a:pt x="316084" y="63026"/>
                    <a:pt x="302284" y="49890"/>
                  </a:cubicBezTo>
                  <a:cubicBezTo>
                    <a:pt x="277950" y="26722"/>
                    <a:pt x="248132" y="8915"/>
                    <a:pt x="214869" y="2579"/>
                  </a:cubicBezTo>
                  <a:cubicBezTo>
                    <a:pt x="204489" y="600"/>
                    <a:pt x="194065" y="-218"/>
                    <a:pt x="183751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0661248" y="869343"/>
              <a:ext cx="762046" cy="667249"/>
            </a:xfrm>
            <a:custGeom>
              <a:avLst/>
              <a:gdLst/>
              <a:ahLst/>
              <a:cxnLst/>
              <a:rect l="l" t="t" r="r" b="b"/>
              <a:pathLst>
                <a:path w="224295" h="196394" extrusionOk="0">
                  <a:moveTo>
                    <a:pt x="114424" y="34"/>
                  </a:moveTo>
                  <a:cubicBezTo>
                    <a:pt x="74610" y="965"/>
                    <a:pt x="34716" y="25970"/>
                    <a:pt x="15245" y="59994"/>
                  </a:cubicBezTo>
                  <a:cubicBezTo>
                    <a:pt x="-660" y="87797"/>
                    <a:pt x="-3093" y="120898"/>
                    <a:pt x="3230" y="151838"/>
                  </a:cubicBezTo>
                  <a:cubicBezTo>
                    <a:pt x="5056" y="160781"/>
                    <a:pt x="7428" y="169711"/>
                    <a:pt x="10946" y="178151"/>
                  </a:cubicBezTo>
                  <a:cubicBezTo>
                    <a:pt x="17277" y="193259"/>
                    <a:pt x="34676" y="200420"/>
                    <a:pt x="49783" y="194089"/>
                  </a:cubicBezTo>
                  <a:cubicBezTo>
                    <a:pt x="64887" y="187761"/>
                    <a:pt x="72052" y="170358"/>
                    <a:pt x="65721" y="155255"/>
                  </a:cubicBezTo>
                  <a:cubicBezTo>
                    <a:pt x="65757" y="155340"/>
                    <a:pt x="65280" y="154170"/>
                    <a:pt x="65215" y="153988"/>
                  </a:cubicBezTo>
                  <a:cubicBezTo>
                    <a:pt x="64883" y="153065"/>
                    <a:pt x="64502" y="152138"/>
                    <a:pt x="64203" y="151207"/>
                  </a:cubicBezTo>
                  <a:cubicBezTo>
                    <a:pt x="63417" y="148750"/>
                    <a:pt x="62778" y="146248"/>
                    <a:pt x="62179" y="143742"/>
                  </a:cubicBezTo>
                  <a:cubicBezTo>
                    <a:pt x="60495" y="136702"/>
                    <a:pt x="59471" y="129480"/>
                    <a:pt x="59398" y="122234"/>
                  </a:cubicBezTo>
                  <a:cubicBezTo>
                    <a:pt x="59143" y="98022"/>
                    <a:pt x="69567" y="80000"/>
                    <a:pt x="91147" y="68597"/>
                  </a:cubicBezTo>
                  <a:cubicBezTo>
                    <a:pt x="95908" y="66083"/>
                    <a:pt x="100940" y="63974"/>
                    <a:pt x="106202" y="62780"/>
                  </a:cubicBezTo>
                  <a:cubicBezTo>
                    <a:pt x="121459" y="59314"/>
                    <a:pt x="135146" y="65840"/>
                    <a:pt x="146052" y="76316"/>
                  </a:cubicBezTo>
                  <a:cubicBezTo>
                    <a:pt x="151059" y="81126"/>
                    <a:pt x="155480" y="86485"/>
                    <a:pt x="159334" y="92254"/>
                  </a:cubicBezTo>
                  <a:cubicBezTo>
                    <a:pt x="160678" y="94266"/>
                    <a:pt x="161937" y="96351"/>
                    <a:pt x="163131" y="98452"/>
                  </a:cubicBezTo>
                  <a:cubicBezTo>
                    <a:pt x="163548" y="99192"/>
                    <a:pt x="164001" y="99978"/>
                    <a:pt x="164394" y="100731"/>
                  </a:cubicBezTo>
                  <a:cubicBezTo>
                    <a:pt x="164515" y="100961"/>
                    <a:pt x="164888" y="101593"/>
                    <a:pt x="164774" y="101362"/>
                  </a:cubicBezTo>
                  <a:cubicBezTo>
                    <a:pt x="172288" y="116947"/>
                    <a:pt x="190937" y="123550"/>
                    <a:pt x="206519" y="116037"/>
                  </a:cubicBezTo>
                  <a:cubicBezTo>
                    <a:pt x="222104" y="108523"/>
                    <a:pt x="228706" y="89748"/>
                    <a:pt x="221193" y="74163"/>
                  </a:cubicBezTo>
                  <a:cubicBezTo>
                    <a:pt x="213405" y="58128"/>
                    <a:pt x="202082" y="43255"/>
                    <a:pt x="189189" y="31026"/>
                  </a:cubicBezTo>
                  <a:cubicBezTo>
                    <a:pt x="173186" y="15846"/>
                    <a:pt x="153468" y="4539"/>
                    <a:pt x="131503" y="1046"/>
                  </a:cubicBezTo>
                  <a:cubicBezTo>
                    <a:pt x="125880" y="151"/>
                    <a:pt x="120111" y="-100"/>
                    <a:pt x="11442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3"/>
          <p:cNvSpPr/>
          <p:nvPr/>
        </p:nvSpPr>
        <p:spPr>
          <a:xfrm>
            <a:off x="-195619" y="5473722"/>
            <a:ext cx="3357332" cy="1420978"/>
          </a:xfrm>
          <a:custGeom>
            <a:avLst/>
            <a:gdLst/>
            <a:ahLst/>
            <a:cxnLst/>
            <a:rect l="l" t="t" r="r" b="b"/>
            <a:pathLst>
              <a:path w="881768" h="373205" extrusionOk="0">
                <a:moveTo>
                  <a:pt x="25478" y="801"/>
                </a:moveTo>
                <a:cubicBezTo>
                  <a:pt x="9176" y="1959"/>
                  <a:pt x="420" y="10039"/>
                  <a:pt x="92" y="19418"/>
                </a:cubicBezTo>
                <a:cubicBezTo>
                  <a:pt x="-236" y="28802"/>
                  <a:pt x="-997" y="35036"/>
                  <a:pt x="24053" y="37700"/>
                </a:cubicBezTo>
                <a:cubicBezTo>
                  <a:pt x="47532" y="40197"/>
                  <a:pt x="64587" y="39983"/>
                  <a:pt x="78136" y="72591"/>
                </a:cubicBezTo>
                <a:cubicBezTo>
                  <a:pt x="97118" y="118282"/>
                  <a:pt x="77861" y="187905"/>
                  <a:pt x="135773" y="215587"/>
                </a:cubicBezTo>
                <a:cubicBezTo>
                  <a:pt x="204604" y="248482"/>
                  <a:pt x="269118" y="159431"/>
                  <a:pt x="332755" y="168564"/>
                </a:cubicBezTo>
                <a:cubicBezTo>
                  <a:pt x="373451" y="174405"/>
                  <a:pt x="375730" y="314964"/>
                  <a:pt x="457332" y="325930"/>
                </a:cubicBezTo>
                <a:cubicBezTo>
                  <a:pt x="532400" y="336018"/>
                  <a:pt x="658006" y="226270"/>
                  <a:pt x="725439" y="229941"/>
                </a:cubicBezTo>
                <a:cubicBezTo>
                  <a:pt x="792998" y="233617"/>
                  <a:pt x="816749" y="293877"/>
                  <a:pt x="839487" y="343536"/>
                </a:cubicBezTo>
                <a:cubicBezTo>
                  <a:pt x="853222" y="373540"/>
                  <a:pt x="867480" y="375050"/>
                  <a:pt x="875507" y="372221"/>
                </a:cubicBezTo>
                <a:cubicBezTo>
                  <a:pt x="883535" y="369395"/>
                  <a:pt x="882373" y="349960"/>
                  <a:pt x="880049" y="343260"/>
                </a:cubicBezTo>
                <a:cubicBezTo>
                  <a:pt x="860201" y="285967"/>
                  <a:pt x="803479" y="192107"/>
                  <a:pt x="719962" y="186128"/>
                </a:cubicBezTo>
                <a:cubicBezTo>
                  <a:pt x="625871" y="179392"/>
                  <a:pt x="515945" y="298735"/>
                  <a:pt x="453425" y="265087"/>
                </a:cubicBezTo>
                <a:cubicBezTo>
                  <a:pt x="407160" y="240191"/>
                  <a:pt x="429764" y="68757"/>
                  <a:pt x="276490" y="124811"/>
                </a:cubicBezTo>
                <a:cubicBezTo>
                  <a:pt x="213809" y="147736"/>
                  <a:pt x="183444" y="176955"/>
                  <a:pt x="158645" y="169025"/>
                </a:cubicBezTo>
                <a:cubicBezTo>
                  <a:pt x="118245" y="156112"/>
                  <a:pt x="143651" y="114420"/>
                  <a:pt x="119901" y="55062"/>
                </a:cubicBezTo>
                <a:cubicBezTo>
                  <a:pt x="97110" y="-1907"/>
                  <a:pt x="60519" y="-1680"/>
                  <a:pt x="25478" y="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13"/>
          <p:cNvGrpSpPr/>
          <p:nvPr/>
        </p:nvGrpSpPr>
        <p:grpSpPr>
          <a:xfrm>
            <a:off x="180665" y="4422150"/>
            <a:ext cx="767996" cy="1007700"/>
            <a:chOff x="3830036" y="932238"/>
            <a:chExt cx="235394" cy="308864"/>
          </a:xfrm>
        </p:grpSpPr>
        <p:sp>
          <p:nvSpPr>
            <p:cNvPr id="433" name="Google Shape;433;p13"/>
            <p:cNvSpPr/>
            <p:nvPr/>
          </p:nvSpPr>
          <p:spPr>
            <a:xfrm>
              <a:off x="3890129" y="932238"/>
              <a:ext cx="35584" cy="61891"/>
            </a:xfrm>
            <a:custGeom>
              <a:avLst/>
              <a:gdLst/>
              <a:ahLst/>
              <a:cxnLst/>
              <a:rect l="l" t="t" r="r" b="b"/>
              <a:pathLst>
                <a:path w="35584" h="61891" extrusionOk="0">
                  <a:moveTo>
                    <a:pt x="18262" y="25"/>
                  </a:moveTo>
                  <a:cubicBezTo>
                    <a:pt x="1620" y="1514"/>
                    <a:pt x="-11815" y="59645"/>
                    <a:pt x="16185" y="61823"/>
                  </a:cubicBezTo>
                  <a:cubicBezTo>
                    <a:pt x="48052" y="64309"/>
                    <a:pt x="34722" y="-1453"/>
                    <a:pt x="18262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986044" y="1040030"/>
              <a:ext cx="79386" cy="55328"/>
            </a:xfrm>
            <a:custGeom>
              <a:avLst/>
              <a:gdLst/>
              <a:ahLst/>
              <a:cxnLst/>
              <a:rect l="l" t="t" r="r" b="b"/>
              <a:pathLst>
                <a:path w="79386" h="55328" extrusionOk="0">
                  <a:moveTo>
                    <a:pt x="79244" y="13867"/>
                  </a:moveTo>
                  <a:cubicBezTo>
                    <a:pt x="74751" y="-18021"/>
                    <a:pt x="-8693" y="10434"/>
                    <a:pt x="743" y="45324"/>
                  </a:cubicBezTo>
                  <a:cubicBezTo>
                    <a:pt x="7815" y="71479"/>
                    <a:pt x="83090" y="41151"/>
                    <a:pt x="79244" y="138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839969" y="1083903"/>
              <a:ext cx="51948" cy="69549"/>
            </a:xfrm>
            <a:custGeom>
              <a:avLst/>
              <a:gdLst/>
              <a:ahLst/>
              <a:cxnLst/>
              <a:rect l="l" t="t" r="r" b="b"/>
              <a:pathLst>
                <a:path w="51947" h="69549" extrusionOk="0">
                  <a:moveTo>
                    <a:pt x="47930" y="1297"/>
                  </a:moveTo>
                  <a:cubicBezTo>
                    <a:pt x="29050" y="-9382"/>
                    <a:pt x="-14188" y="48907"/>
                    <a:pt x="4652" y="64930"/>
                  </a:cubicBezTo>
                  <a:cubicBezTo>
                    <a:pt x="33296" y="89295"/>
                    <a:pt x="62896" y="9758"/>
                    <a:pt x="47930" y="1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833758" y="980167"/>
              <a:ext cx="37568" cy="55169"/>
            </a:xfrm>
            <a:custGeom>
              <a:avLst/>
              <a:gdLst/>
              <a:ahLst/>
              <a:cxnLst/>
              <a:rect l="l" t="t" r="r" b="b"/>
              <a:pathLst>
                <a:path w="37568" h="55169" extrusionOk="0">
                  <a:moveTo>
                    <a:pt x="8333" y="345"/>
                  </a:moveTo>
                  <a:cubicBezTo>
                    <a:pt x="-5763" y="4260"/>
                    <a:pt x="-3160" y="63160"/>
                    <a:pt x="25299" y="54254"/>
                  </a:cubicBezTo>
                  <a:cubicBezTo>
                    <a:pt x="53757" y="45348"/>
                    <a:pt x="26177" y="-4614"/>
                    <a:pt x="8333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900886" y="1012387"/>
              <a:ext cx="53215" cy="66600"/>
            </a:xfrm>
            <a:custGeom>
              <a:avLst/>
              <a:gdLst/>
              <a:ahLst/>
              <a:cxnLst/>
              <a:rect l="l" t="t" r="r" b="b"/>
              <a:pathLst>
                <a:path w="53215" h="66600" extrusionOk="0">
                  <a:moveTo>
                    <a:pt x="4809" y="1575"/>
                  </a:moveTo>
                  <a:cubicBezTo>
                    <a:pt x="-2671" y="7412"/>
                    <a:pt x="-24" y="17901"/>
                    <a:pt x="3376" y="29223"/>
                  </a:cubicBezTo>
                  <a:cubicBezTo>
                    <a:pt x="6777" y="40530"/>
                    <a:pt x="10918" y="52666"/>
                    <a:pt x="17662" y="60645"/>
                  </a:cubicBezTo>
                  <a:cubicBezTo>
                    <a:pt x="29471" y="74603"/>
                    <a:pt x="59358" y="62616"/>
                    <a:pt x="52092" y="39323"/>
                  </a:cubicBezTo>
                  <a:cubicBezTo>
                    <a:pt x="49966" y="32514"/>
                    <a:pt x="39223" y="21880"/>
                    <a:pt x="28908" y="12581"/>
                  </a:cubicBezTo>
                  <a:cubicBezTo>
                    <a:pt x="19739" y="4319"/>
                    <a:pt x="11209" y="-3413"/>
                    <a:pt x="4809" y="1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903892" y="1119020"/>
              <a:ext cx="48308" cy="69387"/>
            </a:xfrm>
            <a:custGeom>
              <a:avLst/>
              <a:gdLst/>
              <a:ahLst/>
              <a:cxnLst/>
              <a:rect l="l" t="t" r="r" b="b"/>
              <a:pathLst>
                <a:path w="48308" h="69387" extrusionOk="0">
                  <a:moveTo>
                    <a:pt x="6628" y="990"/>
                  </a:moveTo>
                  <a:cubicBezTo>
                    <a:pt x="-1618" y="5690"/>
                    <a:pt x="-509" y="16450"/>
                    <a:pt x="1232" y="28145"/>
                  </a:cubicBezTo>
                  <a:cubicBezTo>
                    <a:pt x="2965" y="39824"/>
                    <a:pt x="5317" y="52430"/>
                    <a:pt x="10842" y="61295"/>
                  </a:cubicBezTo>
                  <a:cubicBezTo>
                    <a:pt x="20513" y="76811"/>
                    <a:pt x="51822" y="69250"/>
                    <a:pt x="47984" y="45155"/>
                  </a:cubicBezTo>
                  <a:cubicBezTo>
                    <a:pt x="46859" y="38111"/>
                    <a:pt x="37758" y="26040"/>
                    <a:pt x="28889" y="15353"/>
                  </a:cubicBezTo>
                  <a:cubicBezTo>
                    <a:pt x="21007" y="5856"/>
                    <a:pt x="13680" y="-3026"/>
                    <a:pt x="6628" y="9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830036" y="1195270"/>
              <a:ext cx="54573" cy="45832"/>
            </a:xfrm>
            <a:custGeom>
              <a:avLst/>
              <a:gdLst/>
              <a:ahLst/>
              <a:cxnLst/>
              <a:rect l="l" t="t" r="r" b="b"/>
              <a:pathLst>
                <a:path w="54572" h="45832" extrusionOk="0">
                  <a:moveTo>
                    <a:pt x="1421" y="3246"/>
                  </a:moveTo>
                  <a:cubicBezTo>
                    <a:pt x="-2648" y="10091"/>
                    <a:pt x="2700" y="17273"/>
                    <a:pt x="8902" y="24855"/>
                  </a:cubicBezTo>
                  <a:cubicBezTo>
                    <a:pt x="15095" y="32421"/>
                    <a:pt x="22127" y="40392"/>
                    <a:pt x="29915" y="44347"/>
                  </a:cubicBezTo>
                  <a:cubicBezTo>
                    <a:pt x="43545" y="51273"/>
                    <a:pt x="63312" y="32587"/>
                    <a:pt x="50351" y="17079"/>
                  </a:cubicBezTo>
                  <a:cubicBezTo>
                    <a:pt x="46557" y="12545"/>
                    <a:pt x="34797" y="7829"/>
                    <a:pt x="23795" y="3999"/>
                  </a:cubicBezTo>
                  <a:cubicBezTo>
                    <a:pt x="14014" y="594"/>
                    <a:pt x="4898" y="-2612"/>
                    <a:pt x="1421" y="3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8835550" y="5727468"/>
            <a:ext cx="3467083" cy="1288467"/>
          </a:xfrm>
          <a:custGeom>
            <a:avLst/>
            <a:gdLst/>
            <a:ahLst/>
            <a:cxnLst/>
            <a:rect l="l" t="t" r="r" b="b"/>
            <a:pathLst>
              <a:path w="808649" h="300517" extrusionOk="0">
                <a:moveTo>
                  <a:pt x="235935" y="114516"/>
                </a:moveTo>
                <a:cubicBezTo>
                  <a:pt x="292609" y="102914"/>
                  <a:pt x="353493" y="121624"/>
                  <a:pt x="432391" y="102428"/>
                </a:cubicBezTo>
                <a:cubicBezTo>
                  <a:pt x="487445" y="89025"/>
                  <a:pt x="532987" y="22065"/>
                  <a:pt x="621317" y="5589"/>
                </a:cubicBezTo>
                <a:cubicBezTo>
                  <a:pt x="703777" y="-9786"/>
                  <a:pt x="820404" y="6508"/>
                  <a:pt x="807692" y="55142"/>
                </a:cubicBezTo>
                <a:cubicBezTo>
                  <a:pt x="797734" y="93279"/>
                  <a:pt x="718553" y="58611"/>
                  <a:pt x="634392" y="70642"/>
                </a:cubicBezTo>
                <a:cubicBezTo>
                  <a:pt x="591360" y="76795"/>
                  <a:pt x="503030" y="154944"/>
                  <a:pt x="404540" y="175687"/>
                </a:cubicBezTo>
                <a:cubicBezTo>
                  <a:pt x="360617" y="184933"/>
                  <a:pt x="299815" y="150325"/>
                  <a:pt x="225127" y="184892"/>
                </a:cubicBezTo>
                <a:cubicBezTo>
                  <a:pt x="133720" y="227211"/>
                  <a:pt x="41544" y="329851"/>
                  <a:pt x="4949" y="292471"/>
                </a:cubicBezTo>
                <a:cubicBezTo>
                  <a:pt x="-31605" y="255095"/>
                  <a:pt x="143274" y="133481"/>
                  <a:pt x="235935" y="1145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2183977" y="-1"/>
            <a:ext cx="1688689" cy="1173504"/>
          </a:xfrm>
          <a:custGeom>
            <a:avLst/>
            <a:gdLst/>
            <a:ahLst/>
            <a:cxnLst/>
            <a:rect l="l" t="t" r="r" b="b"/>
            <a:pathLst>
              <a:path w="443808" h="308411" extrusionOk="0">
                <a:moveTo>
                  <a:pt x="425783" y="179140"/>
                </a:moveTo>
                <a:cubicBezTo>
                  <a:pt x="451772" y="227689"/>
                  <a:pt x="444121" y="257261"/>
                  <a:pt x="436754" y="291913"/>
                </a:cubicBezTo>
                <a:cubicBezTo>
                  <a:pt x="431167" y="318262"/>
                  <a:pt x="419508" y="306292"/>
                  <a:pt x="419954" y="301592"/>
                </a:cubicBezTo>
                <a:cubicBezTo>
                  <a:pt x="422301" y="276133"/>
                  <a:pt x="432584" y="240036"/>
                  <a:pt x="419144" y="205109"/>
                </a:cubicBezTo>
                <a:cubicBezTo>
                  <a:pt x="398013" y="150086"/>
                  <a:pt x="330976" y="161021"/>
                  <a:pt x="330976" y="161021"/>
                </a:cubicBezTo>
                <a:cubicBezTo>
                  <a:pt x="330976" y="161021"/>
                  <a:pt x="333486" y="175772"/>
                  <a:pt x="333688" y="196089"/>
                </a:cubicBezTo>
                <a:cubicBezTo>
                  <a:pt x="334012" y="224349"/>
                  <a:pt x="314621" y="251658"/>
                  <a:pt x="289200" y="249108"/>
                </a:cubicBezTo>
                <a:cubicBezTo>
                  <a:pt x="262117" y="246383"/>
                  <a:pt x="240379" y="211679"/>
                  <a:pt x="268513" y="174784"/>
                </a:cubicBezTo>
                <a:cubicBezTo>
                  <a:pt x="291183" y="145083"/>
                  <a:pt x="308630" y="143630"/>
                  <a:pt x="308630" y="143630"/>
                </a:cubicBezTo>
                <a:cubicBezTo>
                  <a:pt x="308630" y="143630"/>
                  <a:pt x="299279" y="121742"/>
                  <a:pt x="270497" y="103067"/>
                </a:cubicBezTo>
                <a:cubicBezTo>
                  <a:pt x="242322" y="84802"/>
                  <a:pt x="215928" y="96356"/>
                  <a:pt x="215928" y="96356"/>
                </a:cubicBezTo>
                <a:cubicBezTo>
                  <a:pt x="215928" y="96356"/>
                  <a:pt x="232849" y="191762"/>
                  <a:pt x="184555" y="217864"/>
                </a:cubicBezTo>
                <a:cubicBezTo>
                  <a:pt x="154717" y="233992"/>
                  <a:pt x="117919" y="201243"/>
                  <a:pt x="113948" y="170060"/>
                </a:cubicBezTo>
                <a:cubicBezTo>
                  <a:pt x="105111" y="100691"/>
                  <a:pt x="172698" y="73881"/>
                  <a:pt x="172698" y="73876"/>
                </a:cubicBezTo>
                <a:cubicBezTo>
                  <a:pt x="172698" y="73876"/>
                  <a:pt x="145993" y="28412"/>
                  <a:pt x="92643" y="33804"/>
                </a:cubicBezTo>
                <a:cubicBezTo>
                  <a:pt x="33317" y="39803"/>
                  <a:pt x="6276" y="69735"/>
                  <a:pt x="252" y="43455"/>
                </a:cubicBezTo>
                <a:cubicBezTo>
                  <a:pt x="-5354" y="19016"/>
                  <a:pt x="83931" y="-8713"/>
                  <a:pt x="124356" y="2609"/>
                </a:cubicBezTo>
                <a:cubicBezTo>
                  <a:pt x="174006" y="16519"/>
                  <a:pt x="199776" y="63372"/>
                  <a:pt x="199776" y="63372"/>
                </a:cubicBezTo>
                <a:cubicBezTo>
                  <a:pt x="199776" y="63372"/>
                  <a:pt x="231271" y="46993"/>
                  <a:pt x="284423" y="82264"/>
                </a:cubicBezTo>
                <a:cubicBezTo>
                  <a:pt x="323244" y="108043"/>
                  <a:pt x="329761" y="137043"/>
                  <a:pt x="329761" y="137043"/>
                </a:cubicBezTo>
                <a:cubicBezTo>
                  <a:pt x="329761" y="137043"/>
                  <a:pt x="401454" y="133740"/>
                  <a:pt x="425783" y="179140"/>
                </a:cubicBezTo>
                <a:close/>
                <a:moveTo>
                  <a:pt x="310007" y="173881"/>
                </a:moveTo>
                <a:cubicBezTo>
                  <a:pt x="310007" y="173881"/>
                  <a:pt x="294381" y="179091"/>
                  <a:pt x="287216" y="194365"/>
                </a:cubicBezTo>
                <a:cubicBezTo>
                  <a:pt x="287216" y="194365"/>
                  <a:pt x="275557" y="218245"/>
                  <a:pt x="293612" y="220977"/>
                </a:cubicBezTo>
                <a:cubicBezTo>
                  <a:pt x="312233" y="223795"/>
                  <a:pt x="310007" y="173881"/>
                  <a:pt x="310007" y="173881"/>
                </a:cubicBezTo>
                <a:close/>
                <a:moveTo>
                  <a:pt x="186450" y="106363"/>
                </a:moveTo>
                <a:cubicBezTo>
                  <a:pt x="186450" y="106363"/>
                  <a:pt x="147296" y="123907"/>
                  <a:pt x="145459" y="162850"/>
                </a:cubicBezTo>
                <a:cubicBezTo>
                  <a:pt x="144119" y="191228"/>
                  <a:pt x="176908" y="198555"/>
                  <a:pt x="181705" y="156143"/>
                </a:cubicBezTo>
                <a:cubicBezTo>
                  <a:pt x="185774" y="120199"/>
                  <a:pt x="186450" y="106363"/>
                  <a:pt x="186450" y="1063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13"/>
          <p:cNvGrpSpPr/>
          <p:nvPr/>
        </p:nvGrpSpPr>
        <p:grpSpPr>
          <a:xfrm>
            <a:off x="7211099" y="607003"/>
            <a:ext cx="4893693" cy="4971522"/>
            <a:chOff x="7211099" y="607003"/>
            <a:chExt cx="4893693" cy="4971522"/>
          </a:xfrm>
        </p:grpSpPr>
        <p:sp>
          <p:nvSpPr>
            <p:cNvPr id="443" name="Google Shape;443;p13"/>
            <p:cNvSpPr/>
            <p:nvPr/>
          </p:nvSpPr>
          <p:spPr>
            <a:xfrm flipH="1">
              <a:off x="7211099" y="2284148"/>
              <a:ext cx="919330" cy="1321372"/>
            </a:xfrm>
            <a:custGeom>
              <a:avLst/>
              <a:gdLst/>
              <a:ahLst/>
              <a:cxnLst/>
              <a:rect l="l" t="t" r="r" b="b"/>
              <a:pathLst>
                <a:path w="80767" h="116088" extrusionOk="0">
                  <a:moveTo>
                    <a:pt x="76659" y="5470"/>
                  </a:moveTo>
                  <a:cubicBezTo>
                    <a:pt x="93135" y="23087"/>
                    <a:pt x="55447" y="52084"/>
                    <a:pt x="44841" y="70123"/>
                  </a:cubicBezTo>
                  <a:cubicBezTo>
                    <a:pt x="34235" y="88161"/>
                    <a:pt x="18690" y="125262"/>
                    <a:pt x="5452" y="114000"/>
                  </a:cubicBezTo>
                  <a:cubicBezTo>
                    <a:pt x="-7785" y="102742"/>
                    <a:pt x="5533" y="60941"/>
                    <a:pt x="19337" y="38721"/>
                  </a:cubicBezTo>
                  <a:cubicBezTo>
                    <a:pt x="33142" y="16501"/>
                    <a:pt x="60223" y="-12143"/>
                    <a:pt x="76659" y="5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 rot="344138" flipH="1">
              <a:off x="10891729" y="2881234"/>
              <a:ext cx="1168713" cy="946082"/>
            </a:xfrm>
            <a:custGeom>
              <a:avLst/>
              <a:gdLst/>
              <a:ahLst/>
              <a:cxnLst/>
              <a:rect l="l" t="t" r="r" b="b"/>
              <a:pathLst>
                <a:path w="102679" h="83121" extrusionOk="0">
                  <a:moveTo>
                    <a:pt x="476" y="3115"/>
                  </a:moveTo>
                  <a:cubicBezTo>
                    <a:pt x="11608" y="-15797"/>
                    <a:pt x="116860" y="56648"/>
                    <a:pt x="101072" y="79317"/>
                  </a:cubicBezTo>
                  <a:cubicBezTo>
                    <a:pt x="85284" y="101987"/>
                    <a:pt x="-7418" y="16491"/>
                    <a:pt x="476" y="3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 flipH="1">
              <a:off x="10447083" y="1707705"/>
              <a:ext cx="1226168" cy="1492166"/>
            </a:xfrm>
            <a:custGeom>
              <a:avLst/>
              <a:gdLst/>
              <a:ahLst/>
              <a:cxnLst/>
              <a:rect l="l" t="t" r="r" b="b"/>
              <a:pathLst>
                <a:path w="107724" h="131093" extrusionOk="0">
                  <a:moveTo>
                    <a:pt x="1312" y="2498"/>
                  </a:moveTo>
                  <a:cubicBezTo>
                    <a:pt x="19731" y="-19642"/>
                    <a:pt x="126683" y="112238"/>
                    <a:pt x="104782" y="128698"/>
                  </a:cubicBezTo>
                  <a:cubicBezTo>
                    <a:pt x="75960" y="150380"/>
                    <a:pt x="-11723" y="18152"/>
                    <a:pt x="1312" y="2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 rot="-552843" flipH="1">
              <a:off x="8775432" y="640257"/>
              <a:ext cx="579041" cy="2031377"/>
            </a:xfrm>
            <a:custGeom>
              <a:avLst/>
              <a:gdLst/>
              <a:ahLst/>
              <a:cxnLst/>
              <a:rect l="l" t="t" r="r" b="b"/>
              <a:pathLst>
                <a:path w="50874" h="178475" extrusionOk="0">
                  <a:moveTo>
                    <a:pt x="7648" y="710"/>
                  </a:moveTo>
                  <a:cubicBezTo>
                    <a:pt x="36957" y="-12794"/>
                    <a:pt x="68451" y="170715"/>
                    <a:pt x="39224" y="178269"/>
                  </a:cubicBezTo>
                  <a:cubicBezTo>
                    <a:pt x="11980" y="185305"/>
                    <a:pt x="-13078" y="10260"/>
                    <a:pt x="7648" y="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flipH="1">
              <a:off x="9802008" y="816185"/>
              <a:ext cx="909507" cy="1888869"/>
            </a:xfrm>
            <a:custGeom>
              <a:avLst/>
              <a:gdLst/>
              <a:ahLst/>
              <a:cxnLst/>
              <a:rect l="l" t="t" r="r" b="b"/>
              <a:pathLst>
                <a:path w="79904" h="165945" extrusionOk="0">
                  <a:moveTo>
                    <a:pt x="3644" y="1483"/>
                  </a:moveTo>
                  <a:cubicBezTo>
                    <a:pt x="28985" y="-17563"/>
                    <a:pt x="101123" y="152871"/>
                    <a:pt x="73838" y="164882"/>
                  </a:cubicBezTo>
                  <a:cubicBezTo>
                    <a:pt x="37932" y="180706"/>
                    <a:pt x="-14289" y="14952"/>
                    <a:pt x="3644" y="1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8014225" y="2881225"/>
              <a:ext cx="2697300" cy="269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</p:grpSp>
      <p:sp>
        <p:nvSpPr>
          <p:cNvPr id="449" name="Google Shape;449;p13"/>
          <p:cNvSpPr txBox="1">
            <a:spLocks noGrp="1"/>
          </p:cNvSpPr>
          <p:nvPr>
            <p:ph type="title"/>
          </p:nvPr>
        </p:nvSpPr>
        <p:spPr>
          <a:xfrm>
            <a:off x="1185913" y="1834075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body" idx="1"/>
          </p:nvPr>
        </p:nvSpPr>
        <p:spPr>
          <a:xfrm>
            <a:off x="1185913" y="28916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ct val="0"/>
              </a:spcBef>
              <a:spcAft>
                <a:spcPct val="0"/>
              </a:spcAft>
              <a:buSzPts val="2200"/>
              <a:buChar char="●"/>
              <a:defRPr/>
            </a:lvl1pPr>
            <a:lvl2pPr marL="914400" lvl="1" indent="-368300">
              <a:spcBef>
                <a:spcPct val="0"/>
              </a:spcBef>
              <a:spcAft>
                <a:spcPct val="0"/>
              </a:spcAft>
              <a:buSzPts val="2200"/>
              <a:buChar char="○"/>
              <a:defRPr/>
            </a:lvl2pPr>
            <a:lvl3pPr marL="1371600" lvl="2" indent="-368300">
              <a:spcBef>
                <a:spcPct val="0"/>
              </a:spcBef>
              <a:spcAft>
                <a:spcPct val="0"/>
              </a:spcAft>
              <a:buSzPts val="2200"/>
              <a:buChar char="■"/>
              <a:defRPr/>
            </a:lvl3pPr>
            <a:lvl4pPr marL="1828800" lvl="3" indent="-368300">
              <a:spcBef>
                <a:spcPct val="0"/>
              </a:spcBef>
              <a:spcAft>
                <a:spcPct val="0"/>
              </a:spcAft>
              <a:buSzPts val="2200"/>
              <a:buChar char="●"/>
              <a:defRPr/>
            </a:lvl4pPr>
            <a:lvl5pPr marL="2286000" lvl="4" indent="-368300">
              <a:spcBef>
                <a:spcPct val="0"/>
              </a:spcBef>
              <a:spcAft>
                <a:spcPct val="0"/>
              </a:spcAft>
              <a:buSzPts val="2200"/>
              <a:buChar char="○"/>
              <a:defRPr/>
            </a:lvl5pPr>
            <a:lvl6pPr marL="2743200" lvl="5" indent="-368300">
              <a:spcBef>
                <a:spcPct val="0"/>
              </a:spcBef>
              <a:spcAft>
                <a:spcPct val="0"/>
              </a:spcAft>
              <a:buSzPts val="2200"/>
              <a:buChar char="■"/>
              <a:defRPr/>
            </a:lvl6pPr>
            <a:lvl7pPr marL="3200400" lvl="6" indent="-368300">
              <a:spcBef>
                <a:spcPct val="0"/>
              </a:spcBef>
              <a:spcAft>
                <a:spcPct val="0"/>
              </a:spcAft>
              <a:buSzPts val="2200"/>
              <a:buChar char="●"/>
              <a:defRPr/>
            </a:lvl7pPr>
            <a:lvl8pPr marL="3657600" lvl="7" indent="-368300">
              <a:spcBef>
                <a:spcPct val="0"/>
              </a:spcBef>
              <a:spcAft>
                <a:spcPct val="0"/>
              </a:spcAft>
              <a:buSzPts val="2200"/>
              <a:buChar char="○"/>
              <a:defRPr/>
            </a:lvl8pPr>
            <a:lvl9pPr marL="4114800" lvl="8" indent="-368300">
              <a:spcBef>
                <a:spcPct val="0"/>
              </a:spcBef>
              <a:spcAft>
                <a:spcPct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13"/>
          <p:cNvSpPr>
            <a:spLocks noGrp="1"/>
          </p:cNvSpPr>
          <p:nvPr>
            <p:ph type="pic" idx="2"/>
          </p:nvPr>
        </p:nvSpPr>
        <p:spPr>
          <a:xfrm>
            <a:off x="8016600" y="2891625"/>
            <a:ext cx="2697600" cy="26976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>
            <a:spLocks noGrp="1"/>
          </p:cNvSpPr>
          <p:nvPr>
            <p:ph type="pic" idx="2"/>
          </p:nvPr>
        </p:nvSpPr>
        <p:spPr>
          <a:xfrm>
            <a:off x="6342475" y="0"/>
            <a:ext cx="55086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636150" y="772250"/>
            <a:ext cx="51624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 sz="7400"/>
            </a:lvl1pPr>
            <a:lvl2pPr lvl="1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2pPr>
            <a:lvl3pPr lvl="2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3pPr>
            <a:lvl4pPr lvl="3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4pPr>
            <a:lvl5pPr lvl="4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5pPr>
            <a:lvl6pPr lvl="5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6pPr>
            <a:lvl7pPr lvl="6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7pPr>
            <a:lvl8pPr lvl="7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8pPr>
            <a:lvl9pPr lvl="8" rtl="0">
              <a:spcBef>
                <a:spcPct val="0"/>
              </a:spcBef>
              <a:spcAft>
                <a:spcPct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body" idx="1"/>
          </p:nvPr>
        </p:nvSpPr>
        <p:spPr>
          <a:xfrm>
            <a:off x="636150" y="2555350"/>
            <a:ext cx="5162400" cy="35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ct val="0"/>
              </a:spcBef>
              <a:spcAft>
                <a:spcPct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ct val="0"/>
              </a:spcBef>
              <a:spcAft>
                <a:spcPct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ct val="0"/>
              </a:spcBef>
              <a:spcAft>
                <a:spcPct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ct val="0"/>
              </a:spcBef>
              <a:spcAft>
                <a:spcPct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ct val="0"/>
              </a:spcBef>
              <a:spcAft>
                <a:spcPct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ct val="0"/>
              </a:spcBef>
              <a:spcAft>
                <a:spcPct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ct val="0"/>
              </a:spcBef>
              <a:spcAft>
                <a:spcPct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ct val="0"/>
              </a:spcBef>
              <a:spcAft>
                <a:spcPct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-4974516"/>
            <a:ext cx="12513686" cy="12490934"/>
          </a:xfrm>
          <a:custGeom>
            <a:avLst/>
            <a:gdLst/>
            <a:ahLst/>
            <a:cxnLst/>
            <a:rect l="l" t="t" r="r" b="b"/>
            <a:pathLst>
              <a:path w="3981024" h="3973786" extrusionOk="0">
                <a:moveTo>
                  <a:pt x="0" y="0"/>
                </a:moveTo>
                <a:lnTo>
                  <a:pt x="3981024" y="0"/>
                </a:lnTo>
                <a:lnTo>
                  <a:pt x="3981024" y="3973785"/>
                </a:lnTo>
                <a:lnTo>
                  <a:pt x="0" y="3973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-320034" y="-552931"/>
            <a:ext cx="6039065" cy="67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86611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4"/>
          <p:cNvGrpSpPr/>
          <p:nvPr/>
        </p:nvGrpSpPr>
        <p:grpSpPr>
          <a:xfrm>
            <a:off x="-490617" y="-316368"/>
            <a:ext cx="13173320" cy="2332279"/>
            <a:chOff x="64607" y="-5964"/>
            <a:chExt cx="3469494" cy="614259"/>
          </a:xfrm>
        </p:grpSpPr>
        <p:sp>
          <p:nvSpPr>
            <p:cNvPr id="18" name="Google Shape;18;p4"/>
            <p:cNvSpPr/>
            <p:nvPr/>
          </p:nvSpPr>
          <p:spPr>
            <a:xfrm>
              <a:off x="64607" y="25786"/>
              <a:ext cx="3469494" cy="582509"/>
            </a:xfrm>
            <a:custGeom>
              <a:avLst/>
              <a:gdLst/>
              <a:ahLst/>
              <a:cxnLst/>
              <a:rect l="l" t="t" r="r" b="b"/>
              <a:pathLst>
                <a:path w="5204240" h="873763" extrusionOk="0">
                  <a:moveTo>
                    <a:pt x="19982" y="0"/>
                  </a:moveTo>
                  <a:lnTo>
                    <a:pt x="5184259" y="0"/>
                  </a:lnTo>
                  <a:cubicBezTo>
                    <a:pt x="5195295" y="0"/>
                    <a:pt x="5204240" y="8946"/>
                    <a:pt x="5204240" y="19982"/>
                  </a:cubicBezTo>
                  <a:lnTo>
                    <a:pt x="5204240" y="853781"/>
                  </a:lnTo>
                  <a:cubicBezTo>
                    <a:pt x="5204240" y="864817"/>
                    <a:pt x="5195295" y="873763"/>
                    <a:pt x="5184259" y="873763"/>
                  </a:cubicBezTo>
                  <a:lnTo>
                    <a:pt x="19982" y="873763"/>
                  </a:lnTo>
                  <a:cubicBezTo>
                    <a:pt x="8946" y="873763"/>
                    <a:pt x="0" y="864817"/>
                    <a:pt x="0" y="853781"/>
                  </a:cubicBezTo>
                  <a:lnTo>
                    <a:pt x="0" y="19982"/>
                  </a:lnTo>
                  <a:cubicBezTo>
                    <a:pt x="0" y="8946"/>
                    <a:pt x="8946" y="0"/>
                    <a:pt x="19982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 txBox="1"/>
            <p:nvPr/>
          </p:nvSpPr>
          <p:spPr>
            <a:xfrm>
              <a:off x="64608" y="-5964"/>
              <a:ext cx="5418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5"/>
          <p:cNvGrpSpPr/>
          <p:nvPr/>
        </p:nvGrpSpPr>
        <p:grpSpPr>
          <a:xfrm>
            <a:off x="8460944" y="-527526"/>
            <a:ext cx="4371144" cy="7792553"/>
            <a:chOff x="-1114191" y="21843"/>
            <a:chExt cx="1151240" cy="2052346"/>
          </a:xfrm>
        </p:grpSpPr>
        <p:sp>
          <p:nvSpPr>
            <p:cNvPr id="22" name="Google Shape;22;p5"/>
            <p:cNvSpPr/>
            <p:nvPr/>
          </p:nvSpPr>
          <p:spPr>
            <a:xfrm>
              <a:off x="-1114191" y="53593"/>
              <a:ext cx="1151240" cy="2020596"/>
            </a:xfrm>
            <a:custGeom>
              <a:avLst/>
              <a:gdLst/>
              <a:ahLst/>
              <a:cxnLst/>
              <a:rect l="l" t="t" r="r" b="b"/>
              <a:pathLst>
                <a:path w="1726860" h="3030894" extrusionOk="0">
                  <a:moveTo>
                    <a:pt x="60219" y="0"/>
                  </a:moveTo>
                  <a:lnTo>
                    <a:pt x="1666641" y="0"/>
                  </a:lnTo>
                  <a:cubicBezTo>
                    <a:pt x="1682612" y="0"/>
                    <a:pt x="1697929" y="6345"/>
                    <a:pt x="1709222" y="17638"/>
                  </a:cubicBezTo>
                  <a:cubicBezTo>
                    <a:pt x="1720515" y="28931"/>
                    <a:pt x="1726860" y="44248"/>
                    <a:pt x="1726860" y="60219"/>
                  </a:cubicBezTo>
                  <a:lnTo>
                    <a:pt x="1726860" y="2970674"/>
                  </a:lnTo>
                  <a:cubicBezTo>
                    <a:pt x="1726860" y="3003933"/>
                    <a:pt x="1699899" y="3030894"/>
                    <a:pt x="1666641" y="3030894"/>
                  </a:cubicBezTo>
                  <a:lnTo>
                    <a:pt x="60219" y="3030894"/>
                  </a:lnTo>
                  <a:cubicBezTo>
                    <a:pt x="44248" y="3030894"/>
                    <a:pt x="28931" y="3024549"/>
                    <a:pt x="17638" y="3013256"/>
                  </a:cubicBezTo>
                  <a:cubicBezTo>
                    <a:pt x="6345" y="3001962"/>
                    <a:pt x="0" y="2986646"/>
                    <a:pt x="0" y="2970674"/>
                  </a:cubicBezTo>
                  <a:lnTo>
                    <a:pt x="0" y="60219"/>
                  </a:lnTo>
                  <a:cubicBezTo>
                    <a:pt x="0" y="26961"/>
                    <a:pt x="26961" y="0"/>
                    <a:pt x="6021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23;p5"/>
            <p:cNvSpPr txBox="1"/>
            <p:nvPr/>
          </p:nvSpPr>
          <p:spPr>
            <a:xfrm>
              <a:off x="-1114191" y="21843"/>
              <a:ext cx="5418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83E6A-F02D-48FD-8438-284555F000F8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6"/>
          <p:cNvGrpSpPr/>
          <p:nvPr/>
        </p:nvGrpSpPr>
        <p:grpSpPr>
          <a:xfrm>
            <a:off x="-6" y="-467276"/>
            <a:ext cx="4371144" cy="7792553"/>
            <a:chOff x="1" y="13909"/>
            <a:chExt cx="1151240" cy="2052346"/>
          </a:xfrm>
        </p:grpSpPr>
        <p:sp>
          <p:nvSpPr>
            <p:cNvPr id="26" name="Google Shape;26;p6"/>
            <p:cNvSpPr/>
            <p:nvPr/>
          </p:nvSpPr>
          <p:spPr>
            <a:xfrm>
              <a:off x="1" y="45659"/>
              <a:ext cx="1151240" cy="2020596"/>
            </a:xfrm>
            <a:custGeom>
              <a:avLst/>
              <a:gdLst/>
              <a:ahLst/>
              <a:cxnLst/>
              <a:rect l="l" t="t" r="r" b="b"/>
              <a:pathLst>
                <a:path w="1726860" h="3030894" extrusionOk="0">
                  <a:moveTo>
                    <a:pt x="60219" y="0"/>
                  </a:moveTo>
                  <a:lnTo>
                    <a:pt x="1666641" y="0"/>
                  </a:lnTo>
                  <a:cubicBezTo>
                    <a:pt x="1682612" y="0"/>
                    <a:pt x="1697929" y="6345"/>
                    <a:pt x="1709222" y="17638"/>
                  </a:cubicBezTo>
                  <a:cubicBezTo>
                    <a:pt x="1720515" y="28931"/>
                    <a:pt x="1726860" y="44248"/>
                    <a:pt x="1726860" y="60219"/>
                  </a:cubicBezTo>
                  <a:lnTo>
                    <a:pt x="1726860" y="2970674"/>
                  </a:lnTo>
                  <a:cubicBezTo>
                    <a:pt x="1726860" y="3003933"/>
                    <a:pt x="1699899" y="3030894"/>
                    <a:pt x="1666641" y="3030894"/>
                  </a:cubicBezTo>
                  <a:lnTo>
                    <a:pt x="60219" y="3030894"/>
                  </a:lnTo>
                  <a:cubicBezTo>
                    <a:pt x="44248" y="3030894"/>
                    <a:pt x="28931" y="3024549"/>
                    <a:pt x="17638" y="3013256"/>
                  </a:cubicBezTo>
                  <a:cubicBezTo>
                    <a:pt x="6345" y="3001962"/>
                    <a:pt x="0" y="2986646"/>
                    <a:pt x="0" y="2970674"/>
                  </a:cubicBezTo>
                  <a:lnTo>
                    <a:pt x="0" y="60219"/>
                  </a:lnTo>
                  <a:cubicBezTo>
                    <a:pt x="0" y="26961"/>
                    <a:pt x="26961" y="0"/>
                    <a:pt x="6021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27;p6"/>
            <p:cNvSpPr txBox="1"/>
            <p:nvPr/>
          </p:nvSpPr>
          <p:spPr>
            <a:xfrm>
              <a:off x="1" y="13909"/>
              <a:ext cx="5418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4ECB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66229" y="-4319665"/>
            <a:ext cx="12324463" cy="12302055"/>
          </a:xfrm>
          <a:custGeom>
            <a:avLst/>
            <a:gdLst/>
            <a:ahLst/>
            <a:cxnLst/>
            <a:rect l="l" t="t" r="r" b="b"/>
            <a:pathLst>
              <a:path w="3823515" h="3816562" extrusionOk="0">
                <a:moveTo>
                  <a:pt x="0" y="0"/>
                </a:moveTo>
                <a:lnTo>
                  <a:pt x="3823516" y="0"/>
                </a:lnTo>
                <a:lnTo>
                  <a:pt x="3823516" y="3816564"/>
                </a:lnTo>
                <a:lnTo>
                  <a:pt x="0" y="3816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ct val="0"/>
              </a:spcAft>
              <a:buSzPts val="3200"/>
              <a:buNone/>
              <a:defRPr/>
            </a:lvl1pPr>
            <a:lvl2pPr lvl="1" algn="ctr">
              <a:spcBef>
                <a:spcPts val="373"/>
              </a:spcBef>
              <a:spcAft>
                <a:spcPct val="0"/>
              </a:spcAft>
              <a:buSzPts val="2800"/>
              <a:buNone/>
              <a:defRPr/>
            </a:lvl2pPr>
            <a:lvl3pPr lvl="2" algn="ctr">
              <a:spcBef>
                <a:spcPts val="320"/>
              </a:spcBef>
              <a:spcAft>
                <a:spcPct val="0"/>
              </a:spcAft>
              <a:buSzPts val="2400"/>
              <a:buNone/>
              <a:defRPr/>
            </a:lvl3pPr>
            <a:lvl4pPr lvl="3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4pPr>
            <a:lvl5pPr lvl="4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5pPr>
            <a:lvl6pPr lvl="5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6pPr>
            <a:lvl7pPr lvl="6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7pPr>
            <a:lvl8pPr lvl="7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8pPr>
            <a:lvl9pPr lvl="8" algn="ctr">
              <a:spcBef>
                <a:spcPts val="267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2pPr>
            <a:lvl3pPr lvl="2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3pPr>
            <a:lvl4pPr lvl="3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4pPr>
            <a:lvl5pPr lvl="4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5pPr>
            <a:lvl6pPr lvl="5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6pPr>
            <a:lvl7pPr lvl="6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7pPr>
            <a:lvl8pPr lvl="7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8pPr>
            <a:lvl9pPr lvl="8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2pPr>
            <a:lvl3pPr lvl="2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3pPr>
            <a:lvl4pPr lvl="3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4pPr>
            <a:lvl5pPr lvl="4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5pPr>
            <a:lvl6pPr lvl="5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6pPr>
            <a:lvl7pPr lvl="6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7pPr>
            <a:lvl8pPr lvl="7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8pPr>
            <a:lvl9pPr lvl="8" algn="l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267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00" lvl="1" indent="-152400" algn="l">
              <a:spcBef>
                <a:spcPts val="24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00" lvl="2" indent="-152400" algn="l">
              <a:spcBef>
                <a:spcPts val="213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00" lvl="3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00" lvl="4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00" lvl="5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600" lvl="6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400" lvl="7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200" lvl="8" indent="-152400" algn="l">
              <a:spcBef>
                <a:spcPts val="187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70933" algn="l">
              <a:spcBef>
                <a:spcPts val="373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00" lvl="1" indent="-2540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00" lvl="2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00" lvl="3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00" lvl="4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00" lvl="5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600" lvl="6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400" lvl="7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200" lvl="8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70933" algn="l">
              <a:spcBef>
                <a:spcPts val="373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00" lvl="1" indent="-2540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00" lvl="2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00" lvl="3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00" lvl="4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00" lvl="5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600" lvl="6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400" lvl="7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200" lvl="8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00" lvl="1" indent="-152400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00" lvl="2" indent="-1524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00" lvl="3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00" lvl="4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00" lvl="5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600" lvl="6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400" lvl="7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200" lvl="8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540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00" lvl="1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00" lvl="2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00" lvl="3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00" lvl="4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00" lvl="5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600" lvl="6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400" lvl="7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200" lvl="8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00" lvl="0" indent="-1524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00" lvl="1" indent="-152400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00" lvl="2" indent="-1524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00" lvl="3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00" lvl="4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00" lvl="5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600" lvl="6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400" lvl="7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200" lvl="8" indent="-152400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540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00" lvl="1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00" lvl="2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00" lvl="3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00" lvl="4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00" lvl="5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600" lvl="6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400" lvl="7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200" lvl="8" indent="-220133" algn="l">
              <a:spcBef>
                <a:spcPts val="213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87867" algn="l">
              <a:spcBef>
                <a:spcPts val="427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00" lvl="1" indent="-270933" algn="l">
              <a:spcBef>
                <a:spcPts val="373"/>
              </a:spcBef>
              <a:spcAft>
                <a:spcPct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00" lvl="2" indent="-2540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00" lvl="3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00" lvl="4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00" lvl="5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600" lvl="6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400" lvl="7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200" lvl="8" indent="-237067" algn="l">
              <a:spcBef>
                <a:spcPts val="267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152400" algn="l">
              <a:spcBef>
                <a:spcPts val="187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00" lvl="1" indent="-152400" algn="l">
              <a:spcBef>
                <a:spcPts val="16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00" lvl="2" indent="-152400" algn="l">
              <a:spcBef>
                <a:spcPts val="133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00" lvl="3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00" lvl="4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00" lvl="5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600" lvl="6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400" lvl="7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200" lvl="8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152400" algn="l">
              <a:spcBef>
                <a:spcPts val="187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00" lvl="1" indent="-152400" algn="l">
              <a:spcBef>
                <a:spcPts val="16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00" lvl="2" indent="-152400" algn="l">
              <a:spcBef>
                <a:spcPts val="133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00" lvl="3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00" lvl="4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00" lvl="5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600" lvl="6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400" lvl="7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200" lvl="8" indent="-152400" algn="l">
              <a:spcBef>
                <a:spcPts val="12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417C74-5A2E-48CA-ACBB-1764A587A16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lvl="0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00" lvl="2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00" lvl="3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00" lvl="4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00" lvl="5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600" lvl="6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400" lvl="7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200" lvl="8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A8577AA-6EC5-412C-AE7F-C05FA506B23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D37C336-61CA-49A3-BB0C-479958E9878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C8EF6E8-1E4B-49DA-A030-2FD722D17EF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62073E1-64F0-4A2B-BC00-A10570791DE6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EFBA6F4-88EB-4474-9229-99C04637476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7B2D506-345A-46F6-BB9F-68C61FA362E6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000"/>
              <a:buFont typeface="Shantell Sans ExtraBold"/>
              <a:buNone/>
              <a:defRPr sz="5000">
                <a:solidFill>
                  <a:schemeClr val="dk1"/>
                </a:solidFill>
                <a:latin typeface="Shantell Sans ExtraBold"/>
                <a:ea typeface="Shantell Sans ExtraBold"/>
                <a:cs typeface="Shantell Sans ExtraBold"/>
                <a:sym typeface="Shantell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1pPr>
            <a:lvl2pPr marL="914400" lvl="1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2pPr>
            <a:lvl3pPr marL="1371600" lvl="2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3pPr>
            <a:lvl4pPr marL="1828800" lvl="3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4pPr>
            <a:lvl5pPr marL="2286000" lvl="4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5pPr>
            <a:lvl6pPr marL="2743200" lvl="5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6pPr>
            <a:lvl7pPr marL="3200400" lvl="6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●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7pPr>
            <a:lvl8pPr marL="3657600" lvl="7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○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8pPr>
            <a:lvl9pPr marL="4114800" lvl="8" indent="-3683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200"/>
              <a:buFont typeface="Shantell Sans"/>
              <a:buChar char="■"/>
              <a:defRPr sz="2200">
                <a:solidFill>
                  <a:schemeClr val="dk2"/>
                </a:solidFill>
                <a:latin typeface="Shantell Sans"/>
                <a:ea typeface="Shantell Sans"/>
                <a:cs typeface="Shantell Sans"/>
                <a:sym typeface="Shante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3" r:id="rId3"/>
    <p:sldLayoutId id="2147483678" r:id="rId4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Clr>
                <a:srgbClr val="355FB5"/>
              </a:buClr>
              <a:buSzPts val="4400"/>
              <a:buFont typeface="Lato"/>
              <a:buNone/>
              <a:defRPr sz="2933" b="1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00" marR="0" lvl="0" indent="-287867" algn="l" rtl="0">
              <a:spcBef>
                <a:spcPts val="427"/>
              </a:spcBef>
              <a:spcAft>
                <a:spcPct val="0"/>
              </a:spcAft>
              <a:buClr>
                <a:srgbClr val="355FB5"/>
              </a:buClr>
              <a:buSzPts val="3200"/>
              <a:buFont typeface="Lato"/>
              <a:buChar char="•"/>
              <a:defRPr sz="21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09600" marR="0" lvl="1" indent="-270933" algn="l" rtl="0">
              <a:spcBef>
                <a:spcPts val="373"/>
              </a:spcBef>
              <a:spcAft>
                <a:spcPct val="0"/>
              </a:spcAft>
              <a:buClr>
                <a:srgbClr val="355FB5"/>
              </a:buClr>
              <a:buSzPts val="2800"/>
              <a:buFont typeface="Lato"/>
              <a:buChar char="–"/>
              <a:defRPr sz="1867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-254000" algn="l" rtl="0">
              <a:spcBef>
                <a:spcPts val="320"/>
              </a:spcBef>
              <a:spcAft>
                <a:spcPct val="0"/>
              </a:spcAft>
              <a:buClr>
                <a:srgbClr val="355FB5"/>
              </a:buClr>
              <a:buSzPts val="2400"/>
              <a:buFont typeface="Lato"/>
              <a:buChar char="•"/>
              <a:defRPr sz="16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19200" marR="0" lvl="3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–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524000" marR="0" lvl="4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»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828800" marR="0" lvl="5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•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133600" marR="0" lvl="6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•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38400" marR="0" lvl="7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•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200" marR="0" lvl="8" indent="-237067" algn="l" rtl="0">
              <a:spcBef>
                <a:spcPts val="267"/>
              </a:spcBef>
              <a:spcAft>
                <a:spcPct val="0"/>
              </a:spcAft>
              <a:buClr>
                <a:srgbClr val="355FB5"/>
              </a:buClr>
              <a:buSzPts val="2000"/>
              <a:buFont typeface="Lato"/>
              <a:buChar char="•"/>
              <a:defRPr sz="1333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ctrTitle"/>
          </p:nvPr>
        </p:nvSpPr>
        <p:spPr>
          <a:xfrm>
            <a:off x="4595517" y="1403525"/>
            <a:ext cx="6371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190500" marR="132080">
              <a:spcBef>
                <a:spcPts val="350"/>
              </a:spcBef>
            </a:pPr>
            <a:r>
              <a:rPr lang="ru-RU" sz="3600" b="1" i="1">
                <a:latin typeface="Times New Roman"/>
                <a:ea typeface="Times New Roman"/>
              </a:rPr>
              <a:t>Позитивная социализация средствами творческо-речевой деятельности старших дошкольников с нарушениями речи</a:t>
            </a:r>
            <a:endParaRPr lang="ru-RU" sz="3600" b="1" i="1">
              <a:effectLst/>
              <a:latin typeface="Times New Roman"/>
              <a:ea typeface="Times New Roman"/>
            </a:endParaRPr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4595511" y="4037176"/>
            <a:ext cx="63711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55000" lnSpcReduction="20000"/>
          </a:bodyPr>
          <a:lstStyle/>
          <a:p>
            <a:pPr marL="0" lvl="0" indent="0"/>
            <a:r>
              <a:rPr lang="ru-RU" smtClean="0"/>
              <a:t>Подготовил учитель-логопед </a:t>
            </a:r>
            <a:r>
              <a:rPr lang="ru-RU"/>
              <a:t>МБДОУ </a:t>
            </a:r>
            <a:r>
              <a:rPr lang="ru-RU" sz="2700">
                <a:solidFill>
                  <a:srgbClr val="000000"/>
                </a:solidFill>
              </a:rPr>
              <a:t>№11 </a:t>
            </a:r>
            <a:r>
              <a:rPr lang="ru-RU" smtClean="0"/>
              <a:t>«</a:t>
            </a:r>
            <a:r>
              <a:rPr lang="ru-RU"/>
              <a:t>Солнышко</a:t>
            </a:r>
            <a:r>
              <a:rPr lang="ru-RU" smtClean="0"/>
              <a:t>»</a:t>
            </a:r>
          </a:p>
          <a:p>
            <a:pPr marL="0" lvl="0" indent="0"/>
            <a:r>
              <a:rPr lang="ru-RU" smtClean="0"/>
              <a:t>Цалкосова Виктория Сергеевна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0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9"/>
          <a:stretch/>
        </p:blipFill>
        <p:spPr>
          <a:xfrm>
            <a:off x="1" y="0"/>
            <a:ext cx="3795708" cy="233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0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13832" r="6702" b="18493"/>
          <a:stretch/>
        </p:blipFill>
        <p:spPr>
          <a:xfrm>
            <a:off x="-1324" y="2337361"/>
            <a:ext cx="3797032" cy="233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4" b="12838"/>
          <a:stretch/>
        </p:blipFill>
        <p:spPr>
          <a:xfrm>
            <a:off x="-1324" y="4676301"/>
            <a:ext cx="3797032" cy="218091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 txBox="1"/>
          <p:nvPr/>
        </p:nvSpPr>
        <p:spPr>
          <a:xfrm>
            <a:off x="4146941" y="2486976"/>
            <a:ext cx="3680407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800" b="1" dirty="0">
                <a:solidFill>
                  <a:schemeClr val="bg2"/>
                </a:solidFill>
              </a:rPr>
              <a:t>Особый вид театрализованной деятельности, который используется в нашем детском саду, – </a:t>
            </a:r>
            <a:r>
              <a:rPr lang="ru-RU" sz="2800" b="1" dirty="0" smtClean="0">
                <a:solidFill>
                  <a:schemeClr val="bg2"/>
                </a:solidFill>
              </a:rPr>
              <a:t>спектакль.</a:t>
            </a:r>
            <a:endParaRPr sz="800" b="1" dirty="0">
              <a:solidFill>
                <a:schemeClr val="bg2"/>
              </a:solidFill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4281273" y="332656"/>
            <a:ext cx="3546075" cy="1344882"/>
          </a:xfrm>
          <a:custGeom>
            <a:avLst/>
            <a:gdLst/>
            <a:ahLst/>
            <a:cxnLst/>
            <a:rect l="l" t="t" r="r" b="b"/>
            <a:pathLst>
              <a:path w="5319113" h="2017323" extrusionOk="0">
                <a:moveTo>
                  <a:pt x="0" y="0"/>
                </a:moveTo>
                <a:lnTo>
                  <a:pt x="5319114" y="0"/>
                </a:lnTo>
                <a:lnTo>
                  <a:pt x="5319114" y="2017323"/>
                </a:lnTo>
                <a:lnTo>
                  <a:pt x="0" y="2017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2" name="Google Shape;342;p30"/>
          <p:cNvPicPr preferRelativeResize="0"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>
          <a:xfrm>
            <a:off x="8396293" y="-789"/>
            <a:ext cx="3771359" cy="23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9"/>
          <a:stretch/>
        </p:blipFill>
        <p:spPr>
          <a:xfrm>
            <a:off x="8396293" y="2337361"/>
            <a:ext cx="3771359" cy="233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0"/>
          <p:cNvPicPr preferRelativeResize="0"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396292" y="4676038"/>
            <a:ext cx="3771359" cy="218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1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" b="24426"/>
          <a:stretch/>
        </p:blipFill>
        <p:spPr>
          <a:xfrm>
            <a:off x="4223792" y="-13498"/>
            <a:ext cx="7968208" cy="687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-13498"/>
            <a:ext cx="8184232" cy="687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r="10414"/>
          <a:stretch/>
        </p:blipFill>
        <p:spPr>
          <a:xfrm>
            <a:off x="3935760" y="747637"/>
            <a:ext cx="825624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1"/>
          <p:cNvSpPr txBox="1"/>
          <p:nvPr/>
        </p:nvSpPr>
        <p:spPr>
          <a:xfrm>
            <a:off x="436022" y="3045849"/>
            <a:ext cx="2667558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800" b="1" dirty="0">
                <a:solidFill>
                  <a:schemeClr val="bg2"/>
                </a:solidFill>
              </a:rPr>
              <a:t>Даже традиционные календарные праздники становятся </a:t>
            </a:r>
            <a:r>
              <a:rPr lang="ru-RU" sz="2800" b="1" dirty="0" smtClean="0">
                <a:solidFill>
                  <a:schemeClr val="bg2"/>
                </a:solidFill>
              </a:rPr>
              <a:t>особыми</a:t>
            </a:r>
            <a:endParaRPr sz="800" b="1" dirty="0">
              <a:solidFill>
                <a:schemeClr val="bg2"/>
              </a:solidFill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685800" y="260648"/>
            <a:ext cx="2831763" cy="2552126"/>
          </a:xfrm>
          <a:custGeom>
            <a:avLst/>
            <a:gdLst/>
            <a:ahLst/>
            <a:cxnLst/>
            <a:rect l="l" t="t" r="r" b="b"/>
            <a:pathLst>
              <a:path w="4247644" h="3828189" extrusionOk="0">
                <a:moveTo>
                  <a:pt x="0" y="0"/>
                </a:moveTo>
                <a:lnTo>
                  <a:pt x="4247644" y="0"/>
                </a:lnTo>
                <a:lnTo>
                  <a:pt x="4247644" y="3828190"/>
                </a:lnTo>
                <a:lnTo>
                  <a:pt x="0" y="3828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4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-22"/>
          <a:stretch/>
        </p:blipFill>
        <p:spPr>
          <a:xfrm>
            <a:off x="5879976" y="116631"/>
            <a:ext cx="2376264" cy="2221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34"/>
          <p:cNvGrpSpPr/>
          <p:nvPr/>
        </p:nvGrpSpPr>
        <p:grpSpPr>
          <a:xfrm>
            <a:off x="-196267" y="-315416"/>
            <a:ext cx="4371115" cy="7792500"/>
            <a:chOff x="-1114198" y="21843"/>
            <a:chExt cx="1151240" cy="2052346"/>
          </a:xfrm>
        </p:grpSpPr>
        <p:sp>
          <p:nvSpPr>
            <p:cNvPr id="428" name="Google Shape;428;p34"/>
            <p:cNvSpPr/>
            <p:nvPr/>
          </p:nvSpPr>
          <p:spPr>
            <a:xfrm>
              <a:off x="-1114198" y="53593"/>
              <a:ext cx="1151240" cy="2020596"/>
            </a:xfrm>
            <a:custGeom>
              <a:avLst/>
              <a:gdLst/>
              <a:ahLst/>
              <a:cxnLst/>
              <a:rect l="l" t="t" r="r" b="b"/>
              <a:pathLst>
                <a:path w="1726860" h="3030894" extrusionOk="0">
                  <a:moveTo>
                    <a:pt x="60219" y="0"/>
                  </a:moveTo>
                  <a:lnTo>
                    <a:pt x="1666641" y="0"/>
                  </a:lnTo>
                  <a:cubicBezTo>
                    <a:pt x="1682612" y="0"/>
                    <a:pt x="1697929" y="6345"/>
                    <a:pt x="1709222" y="17638"/>
                  </a:cubicBezTo>
                  <a:cubicBezTo>
                    <a:pt x="1720515" y="28931"/>
                    <a:pt x="1726860" y="44248"/>
                    <a:pt x="1726860" y="60219"/>
                  </a:cubicBezTo>
                  <a:lnTo>
                    <a:pt x="1726860" y="2970674"/>
                  </a:lnTo>
                  <a:cubicBezTo>
                    <a:pt x="1726860" y="3003933"/>
                    <a:pt x="1699899" y="3030894"/>
                    <a:pt x="1666641" y="3030894"/>
                  </a:cubicBezTo>
                  <a:lnTo>
                    <a:pt x="60219" y="3030894"/>
                  </a:lnTo>
                  <a:cubicBezTo>
                    <a:pt x="44248" y="3030894"/>
                    <a:pt x="28931" y="3024549"/>
                    <a:pt x="17638" y="3013256"/>
                  </a:cubicBezTo>
                  <a:cubicBezTo>
                    <a:pt x="6345" y="3001962"/>
                    <a:pt x="0" y="2986646"/>
                    <a:pt x="0" y="2970674"/>
                  </a:cubicBezTo>
                  <a:lnTo>
                    <a:pt x="0" y="60219"/>
                  </a:lnTo>
                  <a:cubicBezTo>
                    <a:pt x="0" y="26961"/>
                    <a:pt x="26961" y="0"/>
                    <a:pt x="6021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 txBox="1"/>
            <p:nvPr/>
          </p:nvSpPr>
          <p:spPr>
            <a:xfrm>
              <a:off x="-1114198" y="21843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34"/>
          <p:cNvSpPr txBox="1"/>
          <p:nvPr/>
        </p:nvSpPr>
        <p:spPr>
          <a:xfrm>
            <a:off x="263352" y="404664"/>
            <a:ext cx="361330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800" b="1" dirty="0">
                <a:solidFill>
                  <a:schemeClr val="bg2"/>
                </a:solidFill>
              </a:rPr>
              <a:t>М</a:t>
            </a:r>
            <a:r>
              <a:rPr lang="ru-RU" sz="2800" b="1" dirty="0" smtClean="0">
                <a:solidFill>
                  <a:schemeClr val="bg2"/>
                </a:solidFill>
              </a:rPr>
              <a:t>ожно </a:t>
            </a:r>
            <a:r>
              <a:rPr lang="ru-RU" sz="2800" b="1" dirty="0">
                <a:solidFill>
                  <a:schemeClr val="bg2"/>
                </a:solidFill>
              </a:rPr>
              <a:t>отметить следующие достижения нашего детского сада в этом направлении:</a:t>
            </a:r>
            <a:endParaRPr sz="800" b="1" dirty="0">
              <a:solidFill>
                <a:schemeClr val="bg2"/>
              </a:solidFill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5972201" y="2338295"/>
            <a:ext cx="22674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ru-RU" sz="1800" b="1" dirty="0" smtClean="0">
                <a:solidFill>
                  <a:schemeClr val="bg2"/>
                </a:solidFill>
              </a:rPr>
              <a:t>позитивная социализация </a:t>
            </a:r>
            <a:r>
              <a:rPr lang="ru-RU" sz="1800" b="1" dirty="0">
                <a:solidFill>
                  <a:schemeClr val="bg2"/>
                </a:solidFill>
              </a:rPr>
              <a:t>ребенка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435" name="Google Shape;435;p34"/>
          <p:cNvSpPr txBox="1"/>
          <p:nvPr/>
        </p:nvSpPr>
        <p:spPr>
          <a:xfrm>
            <a:off x="9674204" y="2359610"/>
            <a:ext cx="14125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chemeClr val="bg2"/>
                </a:solidFill>
                <a:sym typeface="Lato"/>
              </a:rPr>
              <a:t>а</a:t>
            </a:r>
            <a:r>
              <a:rPr lang="ru-RU" sz="1800" b="1" dirty="0" smtClean="0">
                <a:solidFill>
                  <a:schemeClr val="bg2"/>
                </a:solidFill>
                <a:sym typeface="Lato"/>
              </a:rPr>
              <a:t>ктивное участие родителей</a:t>
            </a:r>
            <a:endParaRPr sz="1000" dirty="0">
              <a:solidFill>
                <a:schemeClr val="bg2"/>
              </a:solidFill>
            </a:endParaRPr>
          </a:p>
        </p:txBody>
      </p:sp>
      <p:pic>
        <p:nvPicPr>
          <p:cNvPr id="437" name="Google Shape;437;p34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16632"/>
            <a:ext cx="2520280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4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33" y="3169292"/>
            <a:ext cx="2183433" cy="22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/>
        </p:nvSpPr>
        <p:spPr>
          <a:xfrm>
            <a:off x="6268371" y="5452171"/>
            <a:ext cx="17591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ru-RU" sz="1800" b="1" dirty="0">
                <a:solidFill>
                  <a:schemeClr val="bg2"/>
                </a:solidFill>
              </a:rPr>
              <a:t>сформирован </a:t>
            </a:r>
            <a:r>
              <a:rPr lang="ru-RU" sz="1800" b="1" dirty="0" smtClean="0">
                <a:solidFill>
                  <a:schemeClr val="bg2"/>
                </a:solidFill>
              </a:rPr>
              <a:t>интерес к </a:t>
            </a:r>
            <a:r>
              <a:rPr lang="ru-RU" sz="1800" b="1" dirty="0">
                <a:solidFill>
                  <a:schemeClr val="bg2"/>
                </a:solidFill>
              </a:rPr>
              <a:t>творческой деятельности</a:t>
            </a:r>
            <a:endParaRPr sz="1800" b="1" dirty="0">
              <a:solidFill>
                <a:schemeClr val="bg2"/>
              </a:solidFill>
            </a:endParaRPr>
          </a:p>
        </p:txBody>
      </p:sp>
      <p:sp>
        <p:nvSpPr>
          <p:cNvPr id="441" name="Google Shape;441;p34"/>
          <p:cNvSpPr txBox="1"/>
          <p:nvPr/>
        </p:nvSpPr>
        <p:spPr>
          <a:xfrm>
            <a:off x="9274937" y="5373216"/>
            <a:ext cx="2304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ru-RU" sz="1800" b="1" dirty="0">
                <a:solidFill>
                  <a:schemeClr val="bg2"/>
                </a:solidFill>
              </a:rPr>
              <a:t>сформированы устойчивые дружеские детские объединения</a:t>
            </a:r>
            <a:endParaRPr sz="1800" b="1" dirty="0">
              <a:solidFill>
                <a:schemeClr val="bg2"/>
              </a:solidFill>
            </a:endParaRPr>
          </a:p>
        </p:txBody>
      </p:sp>
      <p:pic>
        <p:nvPicPr>
          <p:cNvPr id="443" name="Google Shape;443;p34"/>
          <p:cNvPicPr preferRelativeResize="0"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7" b="18340"/>
          <a:stretch/>
        </p:blipFill>
        <p:spPr>
          <a:xfrm>
            <a:off x="9120336" y="3284983"/>
            <a:ext cx="2602873" cy="208769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4"/>
          <p:cNvSpPr/>
          <p:nvPr/>
        </p:nvSpPr>
        <p:spPr>
          <a:xfrm rot="2149888">
            <a:off x="4192014" y="-792412"/>
            <a:ext cx="1547049" cy="2851703"/>
          </a:xfrm>
          <a:custGeom>
            <a:avLst/>
            <a:gdLst/>
            <a:ahLst/>
            <a:cxnLst/>
            <a:rect l="l" t="t" r="r" b="b"/>
            <a:pathLst>
              <a:path w="2320573" h="4277554" extrusionOk="0">
                <a:moveTo>
                  <a:pt x="0" y="0"/>
                </a:moveTo>
                <a:lnTo>
                  <a:pt x="2320573" y="0"/>
                </a:lnTo>
                <a:lnTo>
                  <a:pt x="2320573" y="4277554"/>
                </a:lnTo>
                <a:lnTo>
                  <a:pt x="0" y="4277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995756"/>
            <a:ext cx="3850932" cy="3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BE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/>
          <p:nvPr/>
        </p:nvSpPr>
        <p:spPr>
          <a:xfrm>
            <a:off x="1379797" y="685800"/>
            <a:ext cx="9347150" cy="5468083"/>
          </a:xfrm>
          <a:custGeom>
            <a:avLst/>
            <a:gdLst/>
            <a:ahLst/>
            <a:cxnLst/>
            <a:rect l="l" t="t" r="r" b="b"/>
            <a:pathLst>
              <a:path w="14020725" h="8202123" extrusionOk="0">
                <a:moveTo>
                  <a:pt x="0" y="0"/>
                </a:moveTo>
                <a:lnTo>
                  <a:pt x="14020725" y="0"/>
                </a:lnTo>
                <a:lnTo>
                  <a:pt x="14020725" y="8202124"/>
                </a:lnTo>
                <a:lnTo>
                  <a:pt x="0" y="8202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35"/>
          <p:cNvSpPr/>
          <p:nvPr/>
        </p:nvSpPr>
        <p:spPr>
          <a:xfrm rot="21527474">
            <a:off x="715285" y="3987945"/>
            <a:ext cx="3557732" cy="2832843"/>
          </a:xfrm>
          <a:custGeom>
            <a:avLst/>
            <a:gdLst/>
            <a:ahLst/>
            <a:cxnLst/>
            <a:rect l="l" t="t" r="r" b="b"/>
            <a:pathLst>
              <a:path w="5336597" h="4249265" extrusionOk="0">
                <a:moveTo>
                  <a:pt x="0" y="0"/>
                </a:moveTo>
                <a:lnTo>
                  <a:pt x="5336597" y="0"/>
                </a:lnTo>
                <a:lnTo>
                  <a:pt x="5336597" y="4249266"/>
                </a:lnTo>
                <a:lnTo>
                  <a:pt x="0" y="4249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35"/>
          <p:cNvSpPr txBox="1"/>
          <p:nvPr/>
        </p:nvSpPr>
        <p:spPr>
          <a:xfrm>
            <a:off x="2905861" y="2656625"/>
            <a:ext cx="6608826" cy="61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333" b="1" i="0" u="none" strike="noStrike" cap="none" dirty="0" smtClean="0">
                <a:solidFill>
                  <a:srgbClr val="FFF6E8"/>
                </a:solidFill>
                <a:latin typeface="Lato"/>
                <a:ea typeface="Lato"/>
                <a:cs typeface="Lato"/>
                <a:sym typeface="Lato"/>
              </a:rPr>
              <a:t>СПАСИБО ЗА ВНИМАНИЕ!</a:t>
            </a:r>
            <a:endParaRPr dirty="0"/>
          </a:p>
        </p:txBody>
      </p:sp>
      <p:sp>
        <p:nvSpPr>
          <p:cNvPr id="453" name="Google Shape;453;p35"/>
          <p:cNvSpPr/>
          <p:nvPr/>
        </p:nvSpPr>
        <p:spPr>
          <a:xfrm>
            <a:off x="1195593" y="1552129"/>
            <a:ext cx="1710268" cy="1765438"/>
          </a:xfrm>
          <a:custGeom>
            <a:avLst/>
            <a:gdLst/>
            <a:ahLst/>
            <a:cxnLst/>
            <a:rect l="l" t="t" r="r" b="b"/>
            <a:pathLst>
              <a:path w="2565402" h="2648157" extrusionOk="0">
                <a:moveTo>
                  <a:pt x="0" y="0"/>
                </a:moveTo>
                <a:lnTo>
                  <a:pt x="2565402" y="0"/>
                </a:lnTo>
                <a:lnTo>
                  <a:pt x="2565402" y="2648157"/>
                </a:lnTo>
                <a:lnTo>
                  <a:pt x="0" y="2648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35"/>
          <p:cNvSpPr/>
          <p:nvPr/>
        </p:nvSpPr>
        <p:spPr>
          <a:xfrm rot="20768820">
            <a:off x="9480583" y="781807"/>
            <a:ext cx="1033357" cy="1904805"/>
          </a:xfrm>
          <a:custGeom>
            <a:avLst/>
            <a:gdLst/>
            <a:ahLst/>
            <a:cxnLst/>
            <a:rect l="l" t="t" r="r" b="b"/>
            <a:pathLst>
              <a:path w="1550035" h="2857207" extrusionOk="0">
                <a:moveTo>
                  <a:pt x="0" y="0"/>
                </a:moveTo>
                <a:lnTo>
                  <a:pt x="1550035" y="0"/>
                </a:lnTo>
                <a:lnTo>
                  <a:pt x="1550035" y="2857207"/>
                </a:lnTo>
                <a:lnTo>
                  <a:pt x="0" y="2857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8621514" y="4034845"/>
            <a:ext cx="3132487" cy="2823155"/>
          </a:xfrm>
          <a:custGeom>
            <a:avLst/>
            <a:gdLst/>
            <a:ahLst/>
            <a:cxnLst/>
            <a:rect l="l" t="t" r="r" b="b"/>
            <a:pathLst>
              <a:path w="4698731" h="4234732" extrusionOk="0">
                <a:moveTo>
                  <a:pt x="0" y="0"/>
                </a:moveTo>
                <a:lnTo>
                  <a:pt x="4698731" y="0"/>
                </a:lnTo>
                <a:lnTo>
                  <a:pt x="4698731" y="4234732"/>
                </a:lnTo>
                <a:lnTo>
                  <a:pt x="0" y="4234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4715487" y="4034846"/>
            <a:ext cx="3493040" cy="3012747"/>
          </a:xfrm>
          <a:custGeom>
            <a:avLst/>
            <a:gdLst/>
            <a:ahLst/>
            <a:cxnLst/>
            <a:rect l="l" t="t" r="r" b="b"/>
            <a:pathLst>
              <a:path w="5239560" h="4519120" extrusionOk="0">
                <a:moveTo>
                  <a:pt x="0" y="0"/>
                </a:moveTo>
                <a:lnTo>
                  <a:pt x="5239560" y="0"/>
                </a:lnTo>
                <a:lnTo>
                  <a:pt x="5239560" y="4519121"/>
                </a:lnTo>
                <a:lnTo>
                  <a:pt x="0" y="4519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"/>
          <p:cNvSpPr txBox="1">
            <a:spLocks noGrp="1"/>
          </p:cNvSpPr>
          <p:nvPr>
            <p:ph type="body" idx="1"/>
          </p:nvPr>
        </p:nvSpPr>
        <p:spPr>
          <a:xfrm>
            <a:off x="865872" y="1611464"/>
            <a:ext cx="6129288" cy="3134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>
              <a:buNone/>
            </a:pPr>
            <a:r>
              <a:rPr lang="ru-RU" sz="1800" i="1" dirty="0"/>
              <a:t>"Усваивая родной язык, ребёнок усваивает не </a:t>
            </a:r>
            <a:r>
              <a:rPr lang="ru-RU" sz="1800" i="1" dirty="0" smtClean="0"/>
              <a:t>одни</a:t>
            </a:r>
            <a:r>
              <a:rPr lang="ru-RU" sz="1800" dirty="0"/>
              <a:t> </a:t>
            </a:r>
            <a:r>
              <a:rPr lang="ru-RU" sz="1800" i="1" dirty="0" smtClean="0"/>
              <a:t>только </a:t>
            </a:r>
            <a:r>
              <a:rPr lang="ru-RU" sz="1800" i="1" dirty="0"/>
              <a:t>слова ... но бесконечное множество понятий, воззрений на предметы, множество мыслей, </a:t>
            </a:r>
            <a:r>
              <a:rPr lang="ru-RU" sz="1800" i="1" dirty="0" smtClean="0"/>
              <a:t>чувств,</a:t>
            </a:r>
            <a:r>
              <a:rPr lang="ru-RU" sz="1800" dirty="0"/>
              <a:t> </a:t>
            </a:r>
            <a:r>
              <a:rPr lang="ru-RU" sz="1800" i="1" dirty="0" smtClean="0"/>
              <a:t>художественных образов... и</a:t>
            </a:r>
            <a:r>
              <a:rPr lang="ru-RU" sz="1800" i="1" dirty="0"/>
              <a:t> усваивает легко и скоро, в два-три года, столько, что и половины того </a:t>
            </a:r>
            <a:r>
              <a:rPr lang="ru-RU" sz="1800" i="1" dirty="0" smtClean="0"/>
              <a:t>не может</a:t>
            </a:r>
            <a:r>
              <a:rPr lang="ru-RU" sz="1800" dirty="0"/>
              <a:t> </a:t>
            </a:r>
            <a:r>
              <a:rPr lang="ru-RU" sz="1800" i="1" dirty="0" smtClean="0"/>
              <a:t>усвоить </a:t>
            </a:r>
            <a:r>
              <a:rPr lang="ru-RU" sz="1800" i="1" dirty="0"/>
              <a:t>в двадцать лет прилежного </a:t>
            </a:r>
            <a:r>
              <a:rPr lang="ru-RU" sz="1800" i="1" dirty="0" smtClean="0"/>
              <a:t>и методического </a:t>
            </a:r>
            <a:r>
              <a:rPr lang="ru-RU" sz="1800" i="1" dirty="0"/>
              <a:t>учения. </a:t>
            </a:r>
            <a:endParaRPr lang="ru-RU" sz="1800" dirty="0"/>
          </a:p>
          <a:p>
            <a:pPr marL="88900" indent="0">
              <a:buNone/>
            </a:pPr>
            <a:r>
              <a:rPr lang="ru-RU" sz="1800" i="1" dirty="0"/>
              <a:t>Таков этот великий народный педагог </a:t>
            </a:r>
            <a:r>
              <a:rPr lang="ru-RU" sz="1800" i="1" dirty="0" smtClean="0"/>
              <a:t>– родное слово</a:t>
            </a:r>
            <a:r>
              <a:rPr lang="ru-RU" sz="1800" i="1" dirty="0"/>
              <a:t>!"</a:t>
            </a:r>
            <a:endParaRPr lang="ru-RU" sz="1800" dirty="0"/>
          </a:p>
          <a:p>
            <a:pPr marL="88900" indent="0" algn="r">
              <a:buNone/>
            </a:pPr>
            <a:r>
              <a:rPr lang="ru-RU" sz="1800" i="1" dirty="0"/>
              <a:t>К.Д. Ушинский.</a:t>
            </a:r>
            <a:endParaRPr lang="ru-RU" sz="1800" dirty="0"/>
          </a:p>
        </p:txBody>
      </p:sp>
      <p:pic>
        <p:nvPicPr>
          <p:cNvPr id="581" name="Google Shape;581;p23"/>
          <p:cNvPicPr preferRelativeResize="0">
            <a:picLocks noGrp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t="16918" r="9291" b="32570"/>
          <a:stretch>
            <a:fillRect/>
          </a:stretch>
        </p:blipFill>
        <p:spPr>
          <a:xfrm>
            <a:off x="7927848" y="2770632"/>
            <a:ext cx="3017520" cy="2926080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"/>
          <p:cNvSpPr/>
          <p:nvPr/>
        </p:nvSpPr>
        <p:spPr>
          <a:xfrm rot="-9916621">
            <a:off x="412758" y="745102"/>
            <a:ext cx="6834359" cy="5367743"/>
          </a:xfrm>
          <a:custGeom>
            <a:avLst/>
            <a:gdLst/>
            <a:ahLst/>
            <a:cxnLst/>
            <a:rect l="l" t="t" r="r" b="b"/>
            <a:pathLst>
              <a:path w="470710" h="414151" extrusionOk="0">
                <a:moveTo>
                  <a:pt x="188380" y="238"/>
                </a:moveTo>
                <a:cubicBezTo>
                  <a:pt x="92002" y="4148"/>
                  <a:pt x="-58524" y="151023"/>
                  <a:pt x="23702" y="260659"/>
                </a:cubicBezTo>
                <a:cubicBezTo>
                  <a:pt x="76599" y="331185"/>
                  <a:pt x="136276" y="303391"/>
                  <a:pt x="211361" y="333424"/>
                </a:cubicBezTo>
                <a:cubicBezTo>
                  <a:pt x="275155" y="358943"/>
                  <a:pt x="292089" y="418932"/>
                  <a:pt x="368380" y="413848"/>
                </a:cubicBezTo>
                <a:cubicBezTo>
                  <a:pt x="463369" y="407517"/>
                  <a:pt x="487366" y="267071"/>
                  <a:pt x="460292" y="199382"/>
                </a:cubicBezTo>
                <a:cubicBezTo>
                  <a:pt x="410909" y="75931"/>
                  <a:pt x="317013" y="-4980"/>
                  <a:pt x="188380" y="2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3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5527" y="-6025"/>
            <a:ext cx="3862495" cy="687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703" name="Google Shape;703;p31"/>
          <p:cNvSpPr txBox="1">
            <a:spLocks noGrp="1"/>
          </p:cNvSpPr>
          <p:nvPr>
            <p:ph type="title"/>
          </p:nvPr>
        </p:nvSpPr>
        <p:spPr>
          <a:xfrm>
            <a:off x="1415480" y="1905543"/>
            <a:ext cx="5544616" cy="387724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000" dirty="0" smtClean="0"/>
              <a:t>Позитивная социализация </a:t>
            </a:r>
            <a:r>
              <a:rPr lang="ru-RU" sz="4000" dirty="0"/>
              <a:t>на основе произведений детской литературы.</a:t>
            </a:r>
            <a:endParaRPr sz="4000" dirty="0"/>
          </a:p>
        </p:txBody>
      </p:sp>
      <p:sp>
        <p:nvSpPr>
          <p:cNvPr id="705" name="Google Shape;705;p31"/>
          <p:cNvSpPr/>
          <p:nvPr/>
        </p:nvSpPr>
        <p:spPr>
          <a:xfrm>
            <a:off x="-157350" y="-187573"/>
            <a:ext cx="1891270" cy="1205081"/>
          </a:xfrm>
          <a:custGeom>
            <a:avLst/>
            <a:gdLst/>
            <a:ahLst/>
            <a:cxnLst/>
            <a:rect l="l" t="t" r="r" b="b"/>
            <a:pathLst>
              <a:path w="494773" h="315260" extrusionOk="0">
                <a:moveTo>
                  <a:pt x="317" y="173323"/>
                </a:moveTo>
                <a:cubicBezTo>
                  <a:pt x="3353" y="161281"/>
                  <a:pt x="35171" y="149144"/>
                  <a:pt x="73143" y="164721"/>
                </a:cubicBezTo>
                <a:cubicBezTo>
                  <a:pt x="117834" y="183047"/>
                  <a:pt x="140625" y="277680"/>
                  <a:pt x="184790" y="270798"/>
                </a:cubicBezTo>
                <a:cubicBezTo>
                  <a:pt x="228914" y="263916"/>
                  <a:pt x="271015" y="199729"/>
                  <a:pt x="306031" y="149650"/>
                </a:cubicBezTo>
                <a:cubicBezTo>
                  <a:pt x="353475" y="81874"/>
                  <a:pt x="436867" y="-9163"/>
                  <a:pt x="469333" y="745"/>
                </a:cubicBezTo>
                <a:cubicBezTo>
                  <a:pt x="545357" y="23944"/>
                  <a:pt x="432818" y="79660"/>
                  <a:pt x="369223" y="159930"/>
                </a:cubicBezTo>
                <a:cubicBezTo>
                  <a:pt x="315990" y="227171"/>
                  <a:pt x="234946" y="315769"/>
                  <a:pt x="183292" y="315259"/>
                </a:cubicBezTo>
                <a:cubicBezTo>
                  <a:pt x="106783" y="314506"/>
                  <a:pt x="109657" y="243631"/>
                  <a:pt x="62496" y="207510"/>
                </a:cubicBezTo>
                <a:cubicBezTo>
                  <a:pt x="15376" y="171390"/>
                  <a:pt x="-2679" y="185362"/>
                  <a:pt x="317" y="173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725072" y="5019806"/>
            <a:ext cx="1317294" cy="1728534"/>
            <a:chOff x="2671700" y="160784"/>
            <a:chExt cx="209018" cy="274266"/>
          </a:xfrm>
        </p:grpSpPr>
        <p:sp>
          <p:nvSpPr>
            <p:cNvPr id="707" name="Google Shape;707;p31"/>
            <p:cNvSpPr/>
            <p:nvPr/>
          </p:nvSpPr>
          <p:spPr>
            <a:xfrm>
              <a:off x="2725059" y="160784"/>
              <a:ext cx="31597" cy="54961"/>
            </a:xfrm>
            <a:custGeom>
              <a:avLst/>
              <a:gdLst/>
              <a:ahLst/>
              <a:cxnLst/>
              <a:rect l="l" t="t" r="r" b="b"/>
              <a:pathLst>
                <a:path w="31597" h="54961" extrusionOk="0">
                  <a:moveTo>
                    <a:pt x="16217" y="22"/>
                  </a:moveTo>
                  <a:cubicBezTo>
                    <a:pt x="1437" y="1347"/>
                    <a:pt x="-10492" y="52964"/>
                    <a:pt x="14375" y="54901"/>
                  </a:cubicBezTo>
                  <a:cubicBezTo>
                    <a:pt x="42668" y="57106"/>
                    <a:pt x="30831" y="-1289"/>
                    <a:pt x="1621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2810228" y="256504"/>
              <a:ext cx="70490" cy="49129"/>
            </a:xfrm>
            <a:custGeom>
              <a:avLst/>
              <a:gdLst/>
              <a:ahLst/>
              <a:cxnLst/>
              <a:rect l="l" t="t" r="r" b="b"/>
              <a:pathLst>
                <a:path w="70490" h="49129" extrusionOk="0">
                  <a:moveTo>
                    <a:pt x="70364" y="12312"/>
                  </a:moveTo>
                  <a:cubicBezTo>
                    <a:pt x="66377" y="-16001"/>
                    <a:pt x="-7716" y="9265"/>
                    <a:pt x="659" y="40246"/>
                  </a:cubicBezTo>
                  <a:cubicBezTo>
                    <a:pt x="6942" y="63471"/>
                    <a:pt x="73773" y="36539"/>
                    <a:pt x="70364" y="12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680518" y="295461"/>
              <a:ext cx="46131" cy="61760"/>
            </a:xfrm>
            <a:custGeom>
              <a:avLst/>
              <a:gdLst/>
              <a:ahLst/>
              <a:cxnLst/>
              <a:rect l="l" t="t" r="r" b="b"/>
              <a:pathLst>
                <a:path w="46131" h="61758" extrusionOk="0">
                  <a:moveTo>
                    <a:pt x="42563" y="1151"/>
                  </a:moveTo>
                  <a:cubicBezTo>
                    <a:pt x="25795" y="-8329"/>
                    <a:pt x="-12597" y="43430"/>
                    <a:pt x="4130" y="57658"/>
                  </a:cubicBezTo>
                  <a:cubicBezTo>
                    <a:pt x="29568" y="79294"/>
                    <a:pt x="55853" y="8667"/>
                    <a:pt x="42563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2675003" y="203344"/>
              <a:ext cx="33361" cy="48990"/>
            </a:xfrm>
            <a:custGeom>
              <a:avLst/>
              <a:gdLst/>
              <a:ahLst/>
              <a:cxnLst/>
              <a:rect l="l" t="t" r="r" b="b"/>
              <a:pathLst>
                <a:path w="33361" h="48990" extrusionOk="0">
                  <a:moveTo>
                    <a:pt x="7402" y="306"/>
                  </a:moveTo>
                  <a:cubicBezTo>
                    <a:pt x="-5119" y="3785"/>
                    <a:pt x="-2804" y="56086"/>
                    <a:pt x="22464" y="48178"/>
                  </a:cubicBezTo>
                  <a:cubicBezTo>
                    <a:pt x="47737" y="40269"/>
                    <a:pt x="23246" y="-4096"/>
                    <a:pt x="7402" y="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2734610" y="231957"/>
              <a:ext cx="47255" cy="59139"/>
            </a:xfrm>
            <a:custGeom>
              <a:avLst/>
              <a:gdLst/>
              <a:ahLst/>
              <a:cxnLst/>
              <a:rect l="l" t="t" r="r" b="b"/>
              <a:pathLst>
                <a:path w="47255" h="59139" extrusionOk="0">
                  <a:moveTo>
                    <a:pt x="4274" y="1399"/>
                  </a:moveTo>
                  <a:cubicBezTo>
                    <a:pt x="-2373" y="6582"/>
                    <a:pt x="-21" y="15896"/>
                    <a:pt x="2998" y="25950"/>
                  </a:cubicBezTo>
                  <a:cubicBezTo>
                    <a:pt x="6019" y="35989"/>
                    <a:pt x="9694" y="46767"/>
                    <a:pt x="15685" y="53850"/>
                  </a:cubicBezTo>
                  <a:cubicBezTo>
                    <a:pt x="26170" y="66247"/>
                    <a:pt x="52710" y="55600"/>
                    <a:pt x="46257" y="34918"/>
                  </a:cubicBezTo>
                  <a:cubicBezTo>
                    <a:pt x="44370" y="28873"/>
                    <a:pt x="34829" y="19429"/>
                    <a:pt x="25668" y="11173"/>
                  </a:cubicBezTo>
                  <a:cubicBezTo>
                    <a:pt x="17527" y="3837"/>
                    <a:pt x="9953" y="-3032"/>
                    <a:pt x="4274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2737281" y="326646"/>
              <a:ext cx="42894" cy="61613"/>
            </a:xfrm>
            <a:custGeom>
              <a:avLst/>
              <a:gdLst/>
              <a:ahLst/>
              <a:cxnLst/>
              <a:rect l="l" t="t" r="r" b="b"/>
              <a:pathLst>
                <a:path w="42894" h="61613" extrusionOk="0">
                  <a:moveTo>
                    <a:pt x="5885" y="880"/>
                  </a:moveTo>
                  <a:cubicBezTo>
                    <a:pt x="-1438" y="5052"/>
                    <a:pt x="-450" y="14607"/>
                    <a:pt x="1092" y="24991"/>
                  </a:cubicBezTo>
                  <a:cubicBezTo>
                    <a:pt x="2631" y="35360"/>
                    <a:pt x="4720" y="46555"/>
                    <a:pt x="9626" y="54427"/>
                  </a:cubicBezTo>
                  <a:cubicBezTo>
                    <a:pt x="18216" y="68205"/>
                    <a:pt x="46014" y="61491"/>
                    <a:pt x="42606" y="40096"/>
                  </a:cubicBezTo>
                  <a:cubicBezTo>
                    <a:pt x="41610" y="33841"/>
                    <a:pt x="33530" y="23122"/>
                    <a:pt x="25652" y="13633"/>
                  </a:cubicBezTo>
                  <a:cubicBezTo>
                    <a:pt x="18653" y="5201"/>
                    <a:pt x="12148" y="-2687"/>
                    <a:pt x="5885" y="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2671700" y="394353"/>
              <a:ext cx="48456" cy="40697"/>
            </a:xfrm>
            <a:custGeom>
              <a:avLst/>
              <a:gdLst/>
              <a:ahLst/>
              <a:cxnLst/>
              <a:rect l="l" t="t" r="r" b="b"/>
              <a:pathLst>
                <a:path w="48456" h="40697" extrusionOk="0">
                  <a:moveTo>
                    <a:pt x="1261" y="2881"/>
                  </a:moveTo>
                  <a:cubicBezTo>
                    <a:pt x="-2350" y="8962"/>
                    <a:pt x="2398" y="15341"/>
                    <a:pt x="7904" y="22069"/>
                  </a:cubicBezTo>
                  <a:cubicBezTo>
                    <a:pt x="13401" y="28793"/>
                    <a:pt x="19647" y="35865"/>
                    <a:pt x="26561" y="39379"/>
                  </a:cubicBezTo>
                  <a:cubicBezTo>
                    <a:pt x="38665" y="45528"/>
                    <a:pt x="56218" y="28934"/>
                    <a:pt x="44705" y="15167"/>
                  </a:cubicBezTo>
                  <a:cubicBezTo>
                    <a:pt x="41341" y="11139"/>
                    <a:pt x="30901" y="6951"/>
                    <a:pt x="21125" y="3550"/>
                  </a:cubicBezTo>
                  <a:cubicBezTo>
                    <a:pt x="12441" y="527"/>
                    <a:pt x="4349" y="-2317"/>
                    <a:pt x="1261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31"/>
          <p:cNvSpPr/>
          <p:nvPr/>
        </p:nvSpPr>
        <p:spPr>
          <a:xfrm rot="-1397386">
            <a:off x="10034556" y="-224916"/>
            <a:ext cx="1985337" cy="1279752"/>
          </a:xfrm>
          <a:custGeom>
            <a:avLst/>
            <a:gdLst/>
            <a:ahLst/>
            <a:cxnLst/>
            <a:rect l="l" t="t" r="r" b="b"/>
            <a:pathLst>
              <a:path w="401004" h="258488" extrusionOk="0">
                <a:moveTo>
                  <a:pt x="397771" y="163903"/>
                </a:moveTo>
                <a:cubicBezTo>
                  <a:pt x="413316" y="196499"/>
                  <a:pt x="369070" y="212894"/>
                  <a:pt x="344457" y="224856"/>
                </a:cubicBezTo>
                <a:cubicBezTo>
                  <a:pt x="324217" y="234725"/>
                  <a:pt x="270781" y="269066"/>
                  <a:pt x="231353" y="255262"/>
                </a:cubicBezTo>
                <a:cubicBezTo>
                  <a:pt x="191924" y="241461"/>
                  <a:pt x="200425" y="179080"/>
                  <a:pt x="182613" y="169113"/>
                </a:cubicBezTo>
                <a:cubicBezTo>
                  <a:pt x="159053" y="155908"/>
                  <a:pt x="80884" y="207405"/>
                  <a:pt x="35585" y="186043"/>
                </a:cubicBezTo>
                <a:cubicBezTo>
                  <a:pt x="-23882" y="157981"/>
                  <a:pt x="3282" y="-3786"/>
                  <a:pt x="30161" y="68"/>
                </a:cubicBezTo>
                <a:cubicBezTo>
                  <a:pt x="72504" y="6136"/>
                  <a:pt x="10406" y="116322"/>
                  <a:pt x="47892" y="145954"/>
                </a:cubicBezTo>
                <a:cubicBezTo>
                  <a:pt x="79589" y="170984"/>
                  <a:pt x="159741" y="102854"/>
                  <a:pt x="210991" y="117722"/>
                </a:cubicBezTo>
                <a:cubicBezTo>
                  <a:pt x="262240" y="132587"/>
                  <a:pt x="241473" y="188455"/>
                  <a:pt x="256006" y="197438"/>
                </a:cubicBezTo>
                <a:cubicBezTo>
                  <a:pt x="268029" y="204846"/>
                  <a:pt x="291508" y="190014"/>
                  <a:pt x="331706" y="166680"/>
                </a:cubicBezTo>
                <a:cubicBezTo>
                  <a:pt x="346522" y="158078"/>
                  <a:pt x="382226" y="131308"/>
                  <a:pt x="397771" y="1639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67512"/>
            <a:ext cx="5636040" cy="5636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21"/>
          <p:cNvGrpSpPr/>
          <p:nvPr/>
        </p:nvGrpSpPr>
        <p:grpSpPr>
          <a:xfrm>
            <a:off x="5859228" y="167559"/>
            <a:ext cx="6759944" cy="3189432"/>
            <a:chOff x="-797152" y="-440417"/>
            <a:chExt cx="1780397" cy="840015"/>
          </a:xfrm>
        </p:grpSpPr>
        <p:sp>
          <p:nvSpPr>
            <p:cNvPr id="151" name="Google Shape;151;p21"/>
            <p:cNvSpPr/>
            <p:nvPr/>
          </p:nvSpPr>
          <p:spPr>
            <a:xfrm>
              <a:off x="-797152" y="-408667"/>
              <a:ext cx="1780397" cy="808265"/>
            </a:xfrm>
            <a:custGeom>
              <a:avLst/>
              <a:gdLst/>
              <a:ahLst/>
              <a:cxnLst/>
              <a:rect l="l" t="t" r="r" b="b"/>
              <a:pathLst>
                <a:path w="2670595" h="1212398" extrusionOk="0">
                  <a:moveTo>
                    <a:pt x="38939" y="0"/>
                  </a:moveTo>
                  <a:lnTo>
                    <a:pt x="2631656" y="0"/>
                  </a:lnTo>
                  <a:cubicBezTo>
                    <a:pt x="2653162" y="0"/>
                    <a:pt x="2670595" y="17434"/>
                    <a:pt x="2670595" y="38939"/>
                  </a:cubicBezTo>
                  <a:lnTo>
                    <a:pt x="2670595" y="1173459"/>
                  </a:lnTo>
                  <a:cubicBezTo>
                    <a:pt x="2670595" y="1194964"/>
                    <a:pt x="2653162" y="1212398"/>
                    <a:pt x="2631656" y="1212398"/>
                  </a:cubicBezTo>
                  <a:lnTo>
                    <a:pt x="38939" y="1212398"/>
                  </a:lnTo>
                  <a:cubicBezTo>
                    <a:pt x="17434" y="1212398"/>
                    <a:pt x="0" y="1194964"/>
                    <a:pt x="0" y="1173459"/>
                  </a:cubicBezTo>
                  <a:lnTo>
                    <a:pt x="0" y="38939"/>
                  </a:lnTo>
                  <a:cubicBezTo>
                    <a:pt x="0" y="17434"/>
                    <a:pt x="17434" y="0"/>
                    <a:pt x="3893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-797152" y="-440417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21"/>
          <p:cNvSpPr txBox="1"/>
          <p:nvPr/>
        </p:nvSpPr>
        <p:spPr>
          <a:xfrm>
            <a:off x="6023992" y="345222"/>
            <a:ext cx="590559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3200" b="1" i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 Особенно актуальна </a:t>
            </a:r>
            <a:r>
              <a:rPr lang="ru-RU" sz="3200" b="1" i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художественно-творческая деятельность </a:t>
            </a:r>
            <a:endParaRPr lang="ru-RU" sz="3200" b="1" i="1" dirty="0">
              <a:solidFill>
                <a:srgbClr val="355FB5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ctr">
              <a:lnSpc>
                <a:spcPct val="120000"/>
              </a:lnSpc>
            </a:pPr>
            <a:r>
              <a:rPr lang="ru-RU" sz="3200" b="1" i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для </a:t>
            </a:r>
            <a:r>
              <a:rPr lang="ru-RU" sz="3200" b="1" i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дошкольников с нарушениями </a:t>
            </a:r>
            <a:r>
              <a:rPr lang="ru-RU" sz="3200" b="1" i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речи.</a:t>
            </a:r>
            <a:endParaRPr sz="900" i="1" dirty="0"/>
          </a:p>
        </p:txBody>
      </p:sp>
      <p:sp>
        <p:nvSpPr>
          <p:cNvPr id="155" name="Google Shape;155;p21"/>
          <p:cNvSpPr/>
          <p:nvPr/>
        </p:nvSpPr>
        <p:spPr>
          <a:xfrm rot="17685207">
            <a:off x="7645531" y="3330919"/>
            <a:ext cx="2743993" cy="3385518"/>
          </a:xfrm>
          <a:custGeom>
            <a:avLst/>
            <a:gdLst/>
            <a:ahLst/>
            <a:cxnLst/>
            <a:rect l="l" t="t" r="r" b="b"/>
            <a:pathLst>
              <a:path w="3670198" h="3788591" extrusionOk="0">
                <a:moveTo>
                  <a:pt x="0" y="0"/>
                </a:moveTo>
                <a:lnTo>
                  <a:pt x="3670198" y="0"/>
                </a:lnTo>
                <a:lnTo>
                  <a:pt x="3670198" y="3788592"/>
                </a:lnTo>
                <a:lnTo>
                  <a:pt x="0" y="3788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 rot="20881420">
            <a:off x="5209662" y="1872701"/>
            <a:ext cx="1873267" cy="2064206"/>
          </a:xfrm>
          <a:custGeom>
            <a:avLst/>
            <a:gdLst/>
            <a:ahLst/>
            <a:cxnLst/>
            <a:rect l="l" t="t" r="r" b="b"/>
            <a:pathLst>
              <a:path w="2809900" h="3096309" extrusionOk="0">
                <a:moveTo>
                  <a:pt x="0" y="0"/>
                </a:moveTo>
                <a:lnTo>
                  <a:pt x="2809900" y="0"/>
                </a:lnTo>
                <a:lnTo>
                  <a:pt x="2809900" y="3096309"/>
                </a:lnTo>
                <a:lnTo>
                  <a:pt x="0" y="3096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/>
          <p:nvPr/>
        </p:nvSpPr>
        <p:spPr>
          <a:xfrm rot="951031">
            <a:off x="3949754" y="4629322"/>
            <a:ext cx="2873053" cy="2298443"/>
          </a:xfrm>
          <a:custGeom>
            <a:avLst/>
            <a:gdLst/>
            <a:ahLst/>
            <a:cxnLst/>
            <a:rect l="l" t="t" r="r" b="b"/>
            <a:pathLst>
              <a:path w="4309580" h="3447664" extrusionOk="0">
                <a:moveTo>
                  <a:pt x="0" y="0"/>
                </a:moveTo>
                <a:lnTo>
                  <a:pt x="4309580" y="0"/>
                </a:lnTo>
                <a:lnTo>
                  <a:pt x="4309580" y="3447664"/>
                </a:lnTo>
                <a:lnTo>
                  <a:pt x="0" y="3447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/>
          <p:nvPr/>
        </p:nvSpPr>
        <p:spPr>
          <a:xfrm rot="3975285">
            <a:off x="657062" y="-79459"/>
            <a:ext cx="855669" cy="1577271"/>
          </a:xfrm>
          <a:custGeom>
            <a:avLst/>
            <a:gdLst/>
            <a:ahLst/>
            <a:cxnLst/>
            <a:rect l="l" t="t" r="r" b="b"/>
            <a:pathLst>
              <a:path w="1283504" h="2365906" extrusionOk="0">
                <a:moveTo>
                  <a:pt x="0" y="0"/>
                </a:moveTo>
                <a:lnTo>
                  <a:pt x="1283504" y="0"/>
                </a:lnTo>
                <a:lnTo>
                  <a:pt x="1283504" y="2365906"/>
                </a:lnTo>
                <a:lnTo>
                  <a:pt x="0" y="2365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837">
            <a:off x="10180454" y="3999116"/>
            <a:ext cx="1792288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>
            <a:off x="3223127" y="565249"/>
            <a:ext cx="2570628" cy="6586372"/>
            <a:chOff x="-424445" y="-122061"/>
            <a:chExt cx="677038" cy="1734683"/>
          </a:xfrm>
        </p:grpSpPr>
        <p:sp>
          <p:nvSpPr>
            <p:cNvPr id="164" name="Google Shape;164;p22"/>
            <p:cNvSpPr/>
            <p:nvPr/>
          </p:nvSpPr>
          <p:spPr>
            <a:xfrm>
              <a:off x="-424445" y="-90311"/>
              <a:ext cx="677038" cy="1702933"/>
            </a:xfrm>
            <a:custGeom>
              <a:avLst/>
              <a:gdLst/>
              <a:ahLst/>
              <a:cxnLst/>
              <a:rect l="l" t="t" r="r" b="b"/>
              <a:pathLst>
                <a:path w="1015557" h="2554399" extrusionOk="0">
                  <a:moveTo>
                    <a:pt x="102397" y="0"/>
                  </a:moveTo>
                  <a:lnTo>
                    <a:pt x="913160" y="0"/>
                  </a:lnTo>
                  <a:cubicBezTo>
                    <a:pt x="940317" y="0"/>
                    <a:pt x="966362" y="10788"/>
                    <a:pt x="985565" y="29991"/>
                  </a:cubicBezTo>
                  <a:cubicBezTo>
                    <a:pt x="1004769" y="49195"/>
                    <a:pt x="1015557" y="75240"/>
                    <a:pt x="1015557" y="102397"/>
                  </a:cubicBezTo>
                  <a:lnTo>
                    <a:pt x="1015557" y="2452001"/>
                  </a:lnTo>
                  <a:cubicBezTo>
                    <a:pt x="1015557" y="2479159"/>
                    <a:pt x="1004769" y="2505204"/>
                    <a:pt x="985565" y="2524407"/>
                  </a:cubicBezTo>
                  <a:cubicBezTo>
                    <a:pt x="966362" y="2543610"/>
                    <a:pt x="940317" y="2554399"/>
                    <a:pt x="913160" y="2554399"/>
                  </a:cubicBezTo>
                  <a:lnTo>
                    <a:pt x="102397" y="2554399"/>
                  </a:lnTo>
                  <a:cubicBezTo>
                    <a:pt x="45845" y="2554399"/>
                    <a:pt x="0" y="2508554"/>
                    <a:pt x="0" y="2452001"/>
                  </a:cubicBezTo>
                  <a:lnTo>
                    <a:pt x="0" y="102397"/>
                  </a:lnTo>
                  <a:cubicBezTo>
                    <a:pt x="0" y="75240"/>
                    <a:pt x="10788" y="49195"/>
                    <a:pt x="29991" y="29991"/>
                  </a:cubicBezTo>
                  <a:cubicBezTo>
                    <a:pt x="49195" y="10788"/>
                    <a:pt x="75240" y="0"/>
                    <a:pt x="102397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-424445" y="-122061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22"/>
          <p:cNvGrpSpPr/>
          <p:nvPr/>
        </p:nvGrpSpPr>
        <p:grpSpPr>
          <a:xfrm>
            <a:off x="6023992" y="565249"/>
            <a:ext cx="3085371" cy="6586372"/>
            <a:chOff x="-821020" y="-122061"/>
            <a:chExt cx="677038" cy="1734683"/>
          </a:xfrm>
        </p:grpSpPr>
        <p:sp>
          <p:nvSpPr>
            <p:cNvPr id="167" name="Google Shape;167;p22"/>
            <p:cNvSpPr/>
            <p:nvPr/>
          </p:nvSpPr>
          <p:spPr>
            <a:xfrm>
              <a:off x="-821019" y="-90311"/>
              <a:ext cx="677038" cy="1702933"/>
            </a:xfrm>
            <a:custGeom>
              <a:avLst/>
              <a:gdLst/>
              <a:ahLst/>
              <a:cxnLst/>
              <a:rect l="l" t="t" r="r" b="b"/>
              <a:pathLst>
                <a:path w="1015557" h="2554399" extrusionOk="0">
                  <a:moveTo>
                    <a:pt x="102397" y="0"/>
                  </a:moveTo>
                  <a:lnTo>
                    <a:pt x="913160" y="0"/>
                  </a:lnTo>
                  <a:cubicBezTo>
                    <a:pt x="940317" y="0"/>
                    <a:pt x="966362" y="10788"/>
                    <a:pt x="985565" y="29991"/>
                  </a:cubicBezTo>
                  <a:cubicBezTo>
                    <a:pt x="1004769" y="49195"/>
                    <a:pt x="1015557" y="75240"/>
                    <a:pt x="1015557" y="102397"/>
                  </a:cubicBezTo>
                  <a:lnTo>
                    <a:pt x="1015557" y="2452001"/>
                  </a:lnTo>
                  <a:cubicBezTo>
                    <a:pt x="1015557" y="2479159"/>
                    <a:pt x="1004769" y="2505204"/>
                    <a:pt x="985565" y="2524407"/>
                  </a:cubicBezTo>
                  <a:cubicBezTo>
                    <a:pt x="966362" y="2543610"/>
                    <a:pt x="940317" y="2554399"/>
                    <a:pt x="913160" y="2554399"/>
                  </a:cubicBezTo>
                  <a:lnTo>
                    <a:pt x="102397" y="2554399"/>
                  </a:lnTo>
                  <a:cubicBezTo>
                    <a:pt x="45845" y="2554399"/>
                    <a:pt x="0" y="2508554"/>
                    <a:pt x="0" y="2452001"/>
                  </a:cubicBezTo>
                  <a:lnTo>
                    <a:pt x="0" y="102397"/>
                  </a:lnTo>
                  <a:cubicBezTo>
                    <a:pt x="0" y="75240"/>
                    <a:pt x="10788" y="49195"/>
                    <a:pt x="29991" y="29991"/>
                  </a:cubicBezTo>
                  <a:cubicBezTo>
                    <a:pt x="49195" y="10788"/>
                    <a:pt x="75240" y="0"/>
                    <a:pt x="102397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-821020" y="-122061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22"/>
          <p:cNvSpPr/>
          <p:nvPr/>
        </p:nvSpPr>
        <p:spPr>
          <a:xfrm>
            <a:off x="3155540" y="3994279"/>
            <a:ext cx="2705804" cy="2333756"/>
          </a:xfrm>
          <a:custGeom>
            <a:avLst/>
            <a:gdLst/>
            <a:ahLst/>
            <a:cxnLst/>
            <a:rect l="l" t="t" r="r" b="b"/>
            <a:pathLst>
              <a:path w="4058706" h="3500634" extrusionOk="0">
                <a:moveTo>
                  <a:pt x="0" y="0"/>
                </a:moveTo>
                <a:lnTo>
                  <a:pt x="4058706" y="0"/>
                </a:lnTo>
                <a:lnTo>
                  <a:pt x="4058706" y="3500634"/>
                </a:lnTo>
                <a:lnTo>
                  <a:pt x="0" y="3500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70" name="Google Shape;170;p22"/>
          <p:cNvGrpSpPr/>
          <p:nvPr/>
        </p:nvGrpSpPr>
        <p:grpSpPr>
          <a:xfrm>
            <a:off x="9248611" y="565249"/>
            <a:ext cx="2570628" cy="6586372"/>
            <a:chOff x="-1217924" y="-122061"/>
            <a:chExt cx="677038" cy="1734683"/>
          </a:xfrm>
        </p:grpSpPr>
        <p:sp>
          <p:nvSpPr>
            <p:cNvPr id="171" name="Google Shape;171;p22"/>
            <p:cNvSpPr/>
            <p:nvPr/>
          </p:nvSpPr>
          <p:spPr>
            <a:xfrm>
              <a:off x="-1217924" y="-90311"/>
              <a:ext cx="677038" cy="1702933"/>
            </a:xfrm>
            <a:custGeom>
              <a:avLst/>
              <a:gdLst/>
              <a:ahLst/>
              <a:cxnLst/>
              <a:rect l="l" t="t" r="r" b="b"/>
              <a:pathLst>
                <a:path w="1015557" h="2554399" extrusionOk="0">
                  <a:moveTo>
                    <a:pt x="102397" y="0"/>
                  </a:moveTo>
                  <a:lnTo>
                    <a:pt x="913160" y="0"/>
                  </a:lnTo>
                  <a:cubicBezTo>
                    <a:pt x="940317" y="0"/>
                    <a:pt x="966362" y="10788"/>
                    <a:pt x="985565" y="29991"/>
                  </a:cubicBezTo>
                  <a:cubicBezTo>
                    <a:pt x="1004769" y="49195"/>
                    <a:pt x="1015557" y="75240"/>
                    <a:pt x="1015557" y="102397"/>
                  </a:cubicBezTo>
                  <a:lnTo>
                    <a:pt x="1015557" y="2452001"/>
                  </a:lnTo>
                  <a:cubicBezTo>
                    <a:pt x="1015557" y="2479159"/>
                    <a:pt x="1004769" y="2505204"/>
                    <a:pt x="985565" y="2524407"/>
                  </a:cubicBezTo>
                  <a:cubicBezTo>
                    <a:pt x="966362" y="2543610"/>
                    <a:pt x="940317" y="2554399"/>
                    <a:pt x="913160" y="2554399"/>
                  </a:cubicBezTo>
                  <a:lnTo>
                    <a:pt x="102397" y="2554399"/>
                  </a:lnTo>
                  <a:cubicBezTo>
                    <a:pt x="45845" y="2554399"/>
                    <a:pt x="0" y="2508554"/>
                    <a:pt x="0" y="2452001"/>
                  </a:cubicBezTo>
                  <a:lnTo>
                    <a:pt x="0" y="102397"/>
                  </a:lnTo>
                  <a:cubicBezTo>
                    <a:pt x="0" y="75240"/>
                    <a:pt x="10788" y="49195"/>
                    <a:pt x="29991" y="29991"/>
                  </a:cubicBezTo>
                  <a:cubicBezTo>
                    <a:pt x="49195" y="10788"/>
                    <a:pt x="75240" y="0"/>
                    <a:pt x="102397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 txBox="1"/>
            <p:nvPr/>
          </p:nvSpPr>
          <p:spPr>
            <a:xfrm>
              <a:off x="-1217924" y="-122061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22"/>
          <p:cNvSpPr/>
          <p:nvPr/>
        </p:nvSpPr>
        <p:spPr>
          <a:xfrm>
            <a:off x="6154479" y="4079272"/>
            <a:ext cx="2800999" cy="2163772"/>
          </a:xfrm>
          <a:custGeom>
            <a:avLst/>
            <a:gdLst/>
            <a:ahLst/>
            <a:cxnLst/>
            <a:rect l="l" t="t" r="r" b="b"/>
            <a:pathLst>
              <a:path w="4201499" h="3245658" extrusionOk="0">
                <a:moveTo>
                  <a:pt x="0" y="0"/>
                </a:moveTo>
                <a:lnTo>
                  <a:pt x="4201499" y="0"/>
                </a:lnTo>
                <a:lnTo>
                  <a:pt x="4201499" y="3245658"/>
                </a:lnTo>
                <a:lnTo>
                  <a:pt x="0" y="324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9109363" y="4156842"/>
            <a:ext cx="2849125" cy="2008633"/>
          </a:xfrm>
          <a:custGeom>
            <a:avLst/>
            <a:gdLst/>
            <a:ahLst/>
            <a:cxnLst/>
            <a:rect l="l" t="t" r="r" b="b"/>
            <a:pathLst>
              <a:path w="4273687" h="3012949" extrusionOk="0">
                <a:moveTo>
                  <a:pt x="0" y="0"/>
                </a:moveTo>
                <a:lnTo>
                  <a:pt x="4273687" y="0"/>
                </a:lnTo>
                <a:lnTo>
                  <a:pt x="4273687" y="3012950"/>
                </a:lnTo>
                <a:lnTo>
                  <a:pt x="0" y="301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119336" y="2033196"/>
            <a:ext cx="3036203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20000"/>
              </a:lnSpc>
            </a:pPr>
            <a:r>
              <a:rPr lang="ru-RU" sz="2800" b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Совместная деятельность способствует </a:t>
            </a:r>
            <a:r>
              <a:rPr lang="ru-RU" sz="2800" b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формированию:</a:t>
            </a:r>
            <a:endParaRPr sz="800" dirty="0"/>
          </a:p>
        </p:txBody>
      </p:sp>
      <p:sp>
        <p:nvSpPr>
          <p:cNvPr id="177" name="Google Shape;177;p22"/>
          <p:cNvSpPr txBox="1"/>
          <p:nvPr/>
        </p:nvSpPr>
        <p:spPr>
          <a:xfrm>
            <a:off x="3289076" y="2624126"/>
            <a:ext cx="243873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400" b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потребности в сотрудничестве</a:t>
            </a:r>
            <a:endParaRPr sz="700" dirty="0"/>
          </a:p>
        </p:txBody>
      </p:sp>
      <p:sp>
        <p:nvSpPr>
          <p:cNvPr id="179" name="Google Shape;179;p22"/>
          <p:cNvSpPr txBox="1"/>
          <p:nvPr/>
        </p:nvSpPr>
        <p:spPr>
          <a:xfrm>
            <a:off x="6300567" y="2402527"/>
            <a:ext cx="243872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доброжелательного </a:t>
            </a:r>
            <a:r>
              <a:rPr lang="ru-RU" sz="2400" b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отношения друг к другу</a:t>
            </a:r>
            <a:endParaRPr sz="700" dirty="0"/>
          </a:p>
        </p:txBody>
      </p:sp>
      <p:sp>
        <p:nvSpPr>
          <p:cNvPr id="181" name="Google Shape;181;p22"/>
          <p:cNvSpPr txBox="1"/>
          <p:nvPr/>
        </p:nvSpPr>
        <p:spPr>
          <a:xfrm>
            <a:off x="9398795" y="2402527"/>
            <a:ext cx="2306836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400" b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установлению дружеских отношений </a:t>
            </a:r>
            <a:endParaRPr sz="700" dirty="0"/>
          </a:p>
        </p:txBody>
      </p:sp>
      <p:sp>
        <p:nvSpPr>
          <p:cNvPr id="183" name="Google Shape;183;p22"/>
          <p:cNvSpPr/>
          <p:nvPr/>
        </p:nvSpPr>
        <p:spPr>
          <a:xfrm>
            <a:off x="-203303" y="5168131"/>
            <a:ext cx="2268946" cy="2149826"/>
          </a:xfrm>
          <a:custGeom>
            <a:avLst/>
            <a:gdLst/>
            <a:ahLst/>
            <a:cxnLst/>
            <a:rect l="l" t="t" r="r" b="b"/>
            <a:pathLst>
              <a:path w="3403419" h="3224739" extrusionOk="0">
                <a:moveTo>
                  <a:pt x="0" y="0"/>
                </a:moveTo>
                <a:lnTo>
                  <a:pt x="3403419" y="0"/>
                </a:lnTo>
                <a:lnTo>
                  <a:pt x="3403419" y="3224739"/>
                </a:lnTo>
                <a:lnTo>
                  <a:pt x="0" y="3224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794575" y="277195"/>
            <a:ext cx="1271068" cy="1502001"/>
          </a:xfrm>
          <a:custGeom>
            <a:avLst/>
            <a:gdLst/>
            <a:ahLst/>
            <a:cxnLst/>
            <a:rect l="l" t="t" r="r" b="b"/>
            <a:pathLst>
              <a:path w="1906602" h="2253001" extrusionOk="0">
                <a:moveTo>
                  <a:pt x="0" y="0"/>
                </a:moveTo>
                <a:lnTo>
                  <a:pt x="1906602" y="0"/>
                </a:lnTo>
                <a:lnTo>
                  <a:pt x="1906602" y="2253001"/>
                </a:lnTo>
                <a:lnTo>
                  <a:pt x="0" y="2253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3"/>
          <p:cNvGrpSpPr/>
          <p:nvPr/>
        </p:nvGrpSpPr>
        <p:grpSpPr>
          <a:xfrm>
            <a:off x="3561551" y="-95612"/>
            <a:ext cx="8630449" cy="6978550"/>
            <a:chOff x="-642531" y="-31750"/>
            <a:chExt cx="1925999" cy="1837972"/>
          </a:xfrm>
        </p:grpSpPr>
        <p:sp>
          <p:nvSpPr>
            <p:cNvPr id="190" name="Google Shape;190;p23"/>
            <p:cNvSpPr/>
            <p:nvPr/>
          </p:nvSpPr>
          <p:spPr>
            <a:xfrm>
              <a:off x="-642531" y="0"/>
              <a:ext cx="1925999" cy="1806222"/>
            </a:xfrm>
            <a:custGeom>
              <a:avLst/>
              <a:gdLst/>
              <a:ahLst/>
              <a:cxnLst/>
              <a:rect l="l" t="t" r="r" b="b"/>
              <a:pathLst>
                <a:path w="2888999" h="2709333" extrusionOk="0">
                  <a:moveTo>
                    <a:pt x="0" y="0"/>
                  </a:moveTo>
                  <a:lnTo>
                    <a:pt x="2888999" y="0"/>
                  </a:lnTo>
                  <a:lnTo>
                    <a:pt x="2888999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191" name="Google Shape;191;p23"/>
            <p:cNvSpPr txBox="1"/>
            <p:nvPr/>
          </p:nvSpPr>
          <p:spPr>
            <a:xfrm>
              <a:off x="-642531" y="-31750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2" name="Google Shape;192;p23"/>
          <p:cNvCxnSpPr/>
          <p:nvPr/>
        </p:nvCxnSpPr>
        <p:spPr>
          <a:xfrm rot="10800000" flipH="1">
            <a:off x="3503712" y="-64440"/>
            <a:ext cx="0" cy="6949101"/>
          </a:xfrm>
          <a:prstGeom prst="straightConnector1">
            <a:avLst/>
          </a:prstGeom>
          <a:noFill/>
          <a:ln w="38100" cap="flat" cmpd="sng">
            <a:solidFill>
              <a:srgbClr val="F46E16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93" name="Google Shape;193;p23"/>
          <p:cNvSpPr txBox="1"/>
          <p:nvPr/>
        </p:nvSpPr>
        <p:spPr>
          <a:xfrm>
            <a:off x="98947" y="1467508"/>
            <a:ext cx="3260749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Виды </a:t>
            </a:r>
            <a:r>
              <a:rPr lang="ru-RU" sz="2800" b="1" dirty="0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rPr>
              <a:t>художественно-творческой деятельности:</a:t>
            </a:r>
            <a:endParaRPr sz="800" dirty="0"/>
          </a:p>
        </p:txBody>
      </p:sp>
      <p:sp>
        <p:nvSpPr>
          <p:cNvPr id="194" name="Google Shape;194;p23"/>
          <p:cNvSpPr/>
          <p:nvPr/>
        </p:nvSpPr>
        <p:spPr>
          <a:xfrm>
            <a:off x="552715" y="3711769"/>
            <a:ext cx="2806981" cy="2561422"/>
          </a:xfrm>
          <a:custGeom>
            <a:avLst/>
            <a:gdLst/>
            <a:ahLst/>
            <a:cxnLst/>
            <a:rect l="l" t="t" r="r" b="b"/>
            <a:pathLst>
              <a:path w="5094074" h="4266287" extrusionOk="0">
                <a:moveTo>
                  <a:pt x="0" y="0"/>
                </a:moveTo>
                <a:lnTo>
                  <a:pt x="5094074" y="0"/>
                </a:lnTo>
                <a:lnTo>
                  <a:pt x="5094074" y="4266287"/>
                </a:lnTo>
                <a:lnTo>
                  <a:pt x="0" y="4266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3222993" y="673100"/>
            <a:ext cx="561438" cy="561438"/>
            <a:chOff x="-2219101" y="-330947"/>
            <a:chExt cx="541867" cy="541867"/>
          </a:xfrm>
        </p:grpSpPr>
        <p:sp>
          <p:nvSpPr>
            <p:cNvPr id="196" name="Google Shape;196;p23"/>
            <p:cNvSpPr/>
            <p:nvPr/>
          </p:nvSpPr>
          <p:spPr>
            <a:xfrm>
              <a:off x="-2219101" y="-330947"/>
              <a:ext cx="541867" cy="541867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6E1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 txBox="1"/>
            <p:nvPr/>
          </p:nvSpPr>
          <p:spPr>
            <a:xfrm>
              <a:off x="-2168301" y="-311897"/>
              <a:ext cx="440267" cy="472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8" name="Google Shape;198;p23"/>
          <p:cNvCxnSpPr/>
          <p:nvPr/>
        </p:nvCxnSpPr>
        <p:spPr>
          <a:xfrm rot="10800000">
            <a:off x="3386364" y="987180"/>
            <a:ext cx="729805" cy="0"/>
          </a:xfrm>
          <a:prstGeom prst="straightConnector1">
            <a:avLst/>
          </a:prstGeom>
          <a:noFill/>
          <a:ln w="38100" cap="flat" cmpd="sng">
            <a:solidFill>
              <a:srgbClr val="F46E16"/>
            </a:solidFill>
            <a:prstDash val="lgDash"/>
            <a:round/>
            <a:headEnd type="none" w="sm" len="sm"/>
            <a:tailEnd type="none" w="sm" len="sm"/>
          </a:ln>
        </p:spPr>
      </p:cxnSp>
      <p:grpSp>
        <p:nvGrpSpPr>
          <p:cNvPr id="199" name="Google Shape;199;p23"/>
          <p:cNvGrpSpPr/>
          <p:nvPr/>
        </p:nvGrpSpPr>
        <p:grpSpPr>
          <a:xfrm>
            <a:off x="3235358" y="1910691"/>
            <a:ext cx="561438" cy="561438"/>
            <a:chOff x="-2219101" y="-963602"/>
            <a:chExt cx="541867" cy="541867"/>
          </a:xfrm>
        </p:grpSpPr>
        <p:sp>
          <p:nvSpPr>
            <p:cNvPr id="200" name="Google Shape;200;p23"/>
            <p:cNvSpPr/>
            <p:nvPr/>
          </p:nvSpPr>
          <p:spPr>
            <a:xfrm>
              <a:off x="-2219101" y="-963602"/>
              <a:ext cx="541867" cy="541867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6E1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 txBox="1"/>
            <p:nvPr/>
          </p:nvSpPr>
          <p:spPr>
            <a:xfrm>
              <a:off x="-2168301" y="-944552"/>
              <a:ext cx="440267" cy="472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2" name="Google Shape;202;p23"/>
          <p:cNvCxnSpPr/>
          <p:nvPr/>
        </p:nvCxnSpPr>
        <p:spPr>
          <a:xfrm rot="10800000">
            <a:off x="3401182" y="2264442"/>
            <a:ext cx="729805" cy="0"/>
          </a:xfrm>
          <a:prstGeom prst="straightConnector1">
            <a:avLst/>
          </a:prstGeom>
          <a:noFill/>
          <a:ln w="38100" cap="flat" cmpd="sng">
            <a:solidFill>
              <a:srgbClr val="F46E16"/>
            </a:solidFill>
            <a:prstDash val="lgDash"/>
            <a:round/>
            <a:headEnd type="none" w="sm" len="sm"/>
            <a:tailEnd type="none" w="sm" len="sm"/>
          </a:ln>
        </p:spPr>
      </p:cxnSp>
      <p:grpSp>
        <p:nvGrpSpPr>
          <p:cNvPr id="203" name="Google Shape;203;p23"/>
          <p:cNvGrpSpPr/>
          <p:nvPr/>
        </p:nvGrpSpPr>
        <p:grpSpPr>
          <a:xfrm>
            <a:off x="3228197" y="3373924"/>
            <a:ext cx="561438" cy="561438"/>
            <a:chOff x="-2219101" y="-1636093"/>
            <a:chExt cx="541867" cy="541867"/>
          </a:xfrm>
        </p:grpSpPr>
        <p:sp>
          <p:nvSpPr>
            <p:cNvPr id="204" name="Google Shape;204;p23"/>
            <p:cNvSpPr/>
            <p:nvPr/>
          </p:nvSpPr>
          <p:spPr>
            <a:xfrm>
              <a:off x="-2219101" y="-1636093"/>
              <a:ext cx="541867" cy="541867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6E1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-2168301" y="-1617042"/>
              <a:ext cx="440267" cy="472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6" name="Google Shape;206;p23"/>
          <p:cNvCxnSpPr/>
          <p:nvPr/>
        </p:nvCxnSpPr>
        <p:spPr>
          <a:xfrm rot="10800000">
            <a:off x="3431893" y="3654643"/>
            <a:ext cx="729805" cy="0"/>
          </a:xfrm>
          <a:prstGeom prst="straightConnector1">
            <a:avLst/>
          </a:prstGeom>
          <a:noFill/>
          <a:ln w="38100" cap="flat" cmpd="sng">
            <a:solidFill>
              <a:srgbClr val="F46E16"/>
            </a:solidFill>
            <a:prstDash val="lgDash"/>
            <a:round/>
            <a:headEnd type="none" w="sm" len="sm"/>
            <a:tailEnd type="none" w="sm" len="sm"/>
          </a:ln>
        </p:spPr>
      </p:cxnSp>
      <p:grpSp>
        <p:nvGrpSpPr>
          <p:cNvPr id="207" name="Google Shape;207;p23"/>
          <p:cNvGrpSpPr/>
          <p:nvPr/>
        </p:nvGrpSpPr>
        <p:grpSpPr>
          <a:xfrm>
            <a:off x="3280832" y="4824610"/>
            <a:ext cx="561438" cy="561438"/>
            <a:chOff x="-2219101" y="-2308583"/>
            <a:chExt cx="541867" cy="541867"/>
          </a:xfrm>
        </p:grpSpPr>
        <p:sp>
          <p:nvSpPr>
            <p:cNvPr id="208" name="Google Shape;208;p23"/>
            <p:cNvSpPr/>
            <p:nvPr/>
          </p:nvSpPr>
          <p:spPr>
            <a:xfrm>
              <a:off x="-2219101" y="-2308583"/>
              <a:ext cx="541867" cy="541867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6E1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 txBox="1"/>
            <p:nvPr/>
          </p:nvSpPr>
          <p:spPr>
            <a:xfrm>
              <a:off x="-2168301" y="-2289533"/>
              <a:ext cx="440267" cy="472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23"/>
          <p:cNvCxnSpPr/>
          <p:nvPr/>
        </p:nvCxnSpPr>
        <p:spPr>
          <a:xfrm rot="10800000">
            <a:off x="3419528" y="5164615"/>
            <a:ext cx="729805" cy="0"/>
          </a:xfrm>
          <a:prstGeom prst="straightConnector1">
            <a:avLst/>
          </a:prstGeom>
          <a:noFill/>
          <a:ln w="38100" cap="flat" cmpd="sng">
            <a:solidFill>
              <a:srgbClr val="F46E16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1" name="Google Shape;211;p23"/>
          <p:cNvSpPr/>
          <p:nvPr/>
        </p:nvSpPr>
        <p:spPr>
          <a:xfrm rot="958587">
            <a:off x="711013" y="53940"/>
            <a:ext cx="1579650" cy="1263720"/>
          </a:xfrm>
          <a:custGeom>
            <a:avLst/>
            <a:gdLst/>
            <a:ahLst/>
            <a:cxnLst/>
            <a:rect l="l" t="t" r="r" b="b"/>
            <a:pathLst>
              <a:path w="2369475" h="1895580" extrusionOk="0">
                <a:moveTo>
                  <a:pt x="0" y="0"/>
                </a:moveTo>
                <a:lnTo>
                  <a:pt x="2369475" y="0"/>
                </a:lnTo>
                <a:lnTo>
                  <a:pt x="2369475" y="1895580"/>
                </a:lnTo>
                <a:lnTo>
                  <a:pt x="0" y="1895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4223792" y="833259"/>
            <a:ext cx="2667600" cy="3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8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67" b="1" dirty="0" smtClean="0">
                <a:solidFill>
                  <a:srgbClr val="355FB5"/>
                </a:solidFill>
                <a:latin typeface="Lato"/>
                <a:ea typeface="Lato"/>
                <a:cs typeface="Lato"/>
              </a:rPr>
              <a:t>Литературно-речевая;</a:t>
            </a:r>
            <a:endParaRPr sz="1667" dirty="0"/>
          </a:p>
        </p:txBody>
      </p:sp>
      <p:sp>
        <p:nvSpPr>
          <p:cNvPr id="215" name="Google Shape;215;p23"/>
          <p:cNvSpPr txBox="1"/>
          <p:nvPr/>
        </p:nvSpPr>
        <p:spPr>
          <a:xfrm>
            <a:off x="4223792" y="2082340"/>
            <a:ext cx="2667600" cy="3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8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67" b="1" dirty="0" smtClean="0">
                <a:solidFill>
                  <a:srgbClr val="355FB5"/>
                </a:solidFill>
                <a:sym typeface="Lato"/>
              </a:rPr>
              <a:t>Изобразительная;</a:t>
            </a:r>
            <a:endParaRPr sz="1667" dirty="0"/>
          </a:p>
        </p:txBody>
      </p:sp>
      <p:sp>
        <p:nvSpPr>
          <p:cNvPr id="217" name="Google Shape;217;p23"/>
          <p:cNvSpPr txBox="1"/>
          <p:nvPr/>
        </p:nvSpPr>
        <p:spPr>
          <a:xfrm>
            <a:off x="4223792" y="3500723"/>
            <a:ext cx="2667600" cy="3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8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67" b="1" dirty="0" smtClean="0">
                <a:solidFill>
                  <a:srgbClr val="355FB5"/>
                </a:solidFill>
                <a:sym typeface="Lato"/>
              </a:rPr>
              <a:t>Театрализованная;</a:t>
            </a:r>
            <a:endParaRPr sz="1667" dirty="0"/>
          </a:p>
        </p:txBody>
      </p:sp>
      <p:sp>
        <p:nvSpPr>
          <p:cNvPr id="219" name="Google Shape;219;p23"/>
          <p:cNvSpPr txBox="1"/>
          <p:nvPr/>
        </p:nvSpPr>
        <p:spPr>
          <a:xfrm>
            <a:off x="4223792" y="4977034"/>
            <a:ext cx="2667600" cy="3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8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67" b="1" dirty="0" smtClean="0">
                <a:solidFill>
                  <a:srgbClr val="355FB5"/>
                </a:solidFill>
                <a:sym typeface="Lato"/>
              </a:rPr>
              <a:t>Музыкальная.</a:t>
            </a:r>
            <a:endParaRPr sz="1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6439" r="20630" b="36363"/>
          <a:stretch/>
        </p:blipFill>
        <p:spPr>
          <a:xfrm>
            <a:off x="6600056" y="798057"/>
            <a:ext cx="3130210" cy="2336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60648"/>
            <a:ext cx="2007870" cy="2800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87" y="3340167"/>
            <a:ext cx="3340973" cy="2456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14" y="3284984"/>
            <a:ext cx="2489287" cy="28373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8" y="701563"/>
            <a:ext cx="7294182" cy="547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4290" r="3707" b="21532"/>
          <a:stretch/>
        </p:blipFill>
        <p:spPr>
          <a:xfrm>
            <a:off x="5136781" y="1269628"/>
            <a:ext cx="6897233" cy="3893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33939" r="22776" b="26818"/>
          <a:stretch/>
        </p:blipFill>
        <p:spPr>
          <a:xfrm>
            <a:off x="4007768" y="980727"/>
            <a:ext cx="8195990" cy="4702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8" y="468235"/>
            <a:ext cx="7592141" cy="5937291"/>
          </a:xfrm>
          <a:prstGeom prst="rect">
            <a:avLst/>
          </a:prstGeom>
        </p:spPr>
      </p:pic>
      <p:grpSp>
        <p:nvGrpSpPr>
          <p:cNvPr id="289" name="Google Shape;289;p27"/>
          <p:cNvGrpSpPr/>
          <p:nvPr/>
        </p:nvGrpSpPr>
        <p:grpSpPr>
          <a:xfrm>
            <a:off x="-1055550" y="606967"/>
            <a:ext cx="6195763" cy="5591189"/>
            <a:chOff x="141768" y="-124137"/>
            <a:chExt cx="1631805" cy="1472577"/>
          </a:xfrm>
        </p:grpSpPr>
        <p:sp>
          <p:nvSpPr>
            <p:cNvPr id="290" name="Google Shape;290;p27"/>
            <p:cNvSpPr/>
            <p:nvPr/>
          </p:nvSpPr>
          <p:spPr>
            <a:xfrm>
              <a:off x="141768" y="-92387"/>
              <a:ext cx="1631805" cy="1440827"/>
            </a:xfrm>
            <a:custGeom>
              <a:avLst/>
              <a:gdLst/>
              <a:ahLst/>
              <a:cxnLst/>
              <a:rect l="l" t="t" r="r" b="b"/>
              <a:pathLst>
                <a:path w="2447708" h="2161240" extrusionOk="0">
                  <a:moveTo>
                    <a:pt x="42485" y="0"/>
                  </a:moveTo>
                  <a:lnTo>
                    <a:pt x="2405224" y="0"/>
                  </a:lnTo>
                  <a:cubicBezTo>
                    <a:pt x="2428687" y="0"/>
                    <a:pt x="2447708" y="19021"/>
                    <a:pt x="2447708" y="42485"/>
                  </a:cubicBezTo>
                  <a:lnTo>
                    <a:pt x="2447708" y="2118755"/>
                  </a:lnTo>
                  <a:cubicBezTo>
                    <a:pt x="2447708" y="2142218"/>
                    <a:pt x="2428687" y="2161240"/>
                    <a:pt x="2405224" y="2161240"/>
                  </a:cubicBezTo>
                  <a:lnTo>
                    <a:pt x="42485" y="2161240"/>
                  </a:lnTo>
                  <a:cubicBezTo>
                    <a:pt x="19021" y="2161240"/>
                    <a:pt x="0" y="2142218"/>
                    <a:pt x="0" y="2118755"/>
                  </a:cubicBezTo>
                  <a:lnTo>
                    <a:pt x="0" y="42485"/>
                  </a:lnTo>
                  <a:cubicBezTo>
                    <a:pt x="0" y="19021"/>
                    <a:pt x="19021" y="0"/>
                    <a:pt x="424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141768" y="-124137"/>
              <a:ext cx="541867" cy="573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93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86611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7"/>
          <p:cNvSpPr txBox="1"/>
          <p:nvPr/>
        </p:nvSpPr>
        <p:spPr>
          <a:xfrm>
            <a:off x="303057" y="2132856"/>
            <a:ext cx="4611617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20000"/>
              </a:lnSpc>
            </a:pPr>
            <a:r>
              <a:rPr lang="ru-RU" sz="2800" b="1" i="1" dirty="0">
                <a:solidFill>
                  <a:srgbClr val="355FB5"/>
                </a:solidFill>
                <a:latin typeface="Lato"/>
                <a:ea typeface="Lato"/>
                <a:cs typeface="Lato"/>
              </a:rPr>
              <a:t>Именно в творческой деятельности реализованы условия, способствующие успешной социализации </a:t>
            </a:r>
            <a:r>
              <a:rPr lang="ru-RU" sz="2800" b="1" i="1" dirty="0" smtClean="0">
                <a:solidFill>
                  <a:srgbClr val="355FB5"/>
                </a:solidFill>
                <a:latin typeface="Lato"/>
                <a:ea typeface="Lato"/>
                <a:cs typeface="Lato"/>
              </a:rPr>
              <a:t>ребенка.</a:t>
            </a:r>
            <a:endParaRPr sz="2800" b="1" i="1" dirty="0">
              <a:solidFill>
                <a:srgbClr val="355FB5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/>
          <a:stretch/>
        </p:blipFill>
        <p:spPr>
          <a:xfrm>
            <a:off x="5140213" y="309911"/>
            <a:ext cx="7055219" cy="6253938"/>
          </a:xfrm>
          <a:prstGeom prst="rect">
            <a:avLst/>
          </a:prstGeom>
        </p:spPr>
      </p:pic>
      <p:sp>
        <p:nvSpPr>
          <p:cNvPr id="295" name="Google Shape;295;p27"/>
          <p:cNvSpPr/>
          <p:nvPr/>
        </p:nvSpPr>
        <p:spPr>
          <a:xfrm rot="21088460">
            <a:off x="4079104" y="2427937"/>
            <a:ext cx="1161970" cy="1280407"/>
          </a:xfrm>
          <a:custGeom>
            <a:avLst/>
            <a:gdLst/>
            <a:ahLst/>
            <a:cxnLst/>
            <a:rect l="l" t="t" r="r" b="b"/>
            <a:pathLst>
              <a:path w="1742955" h="1920611" extrusionOk="0">
                <a:moveTo>
                  <a:pt x="0" y="0"/>
                </a:moveTo>
                <a:lnTo>
                  <a:pt x="1742955" y="0"/>
                </a:lnTo>
                <a:lnTo>
                  <a:pt x="1742955" y="1920611"/>
                </a:lnTo>
                <a:lnTo>
                  <a:pt x="0" y="1920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BE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/>
          <p:nvPr/>
        </p:nvSpPr>
        <p:spPr>
          <a:xfrm>
            <a:off x="-576" y="-137495"/>
            <a:ext cx="12193143" cy="7132988"/>
          </a:xfrm>
          <a:custGeom>
            <a:avLst/>
            <a:gdLst/>
            <a:ahLst/>
            <a:cxnLst/>
            <a:rect l="l" t="t" r="r" b="b"/>
            <a:pathLst>
              <a:path w="3648821" h="2134560" extrusionOk="0">
                <a:moveTo>
                  <a:pt x="0" y="0"/>
                </a:moveTo>
                <a:lnTo>
                  <a:pt x="3648821" y="0"/>
                </a:lnTo>
                <a:lnTo>
                  <a:pt x="3648821" y="2134560"/>
                </a:lnTo>
                <a:lnTo>
                  <a:pt x="0" y="2134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32"/>
          <p:cNvSpPr txBox="1"/>
          <p:nvPr/>
        </p:nvSpPr>
        <p:spPr>
          <a:xfrm>
            <a:off x="2286744" y="2204865"/>
            <a:ext cx="734753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Таким образом, при условии организации целостной художественно- творческой деятельности детей с особыми речевыми потребностями может быть реализован ее огромный коррекционно-развивающий потенциал.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685800" y="0"/>
            <a:ext cx="2221855" cy="2293527"/>
          </a:xfrm>
          <a:custGeom>
            <a:avLst/>
            <a:gdLst/>
            <a:ahLst/>
            <a:cxnLst/>
            <a:rect l="l" t="t" r="r" b="b"/>
            <a:pathLst>
              <a:path w="3332782" h="3440291" extrusionOk="0">
                <a:moveTo>
                  <a:pt x="0" y="0"/>
                </a:moveTo>
                <a:lnTo>
                  <a:pt x="3332782" y="0"/>
                </a:lnTo>
                <a:lnTo>
                  <a:pt x="3332782" y="3440291"/>
                </a:lnTo>
                <a:lnTo>
                  <a:pt x="0" y="344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2"/>
          <p:cNvSpPr/>
          <p:nvPr/>
        </p:nvSpPr>
        <p:spPr>
          <a:xfrm rot="20623654">
            <a:off x="728289" y="4334162"/>
            <a:ext cx="2704059" cy="2163247"/>
          </a:xfrm>
          <a:custGeom>
            <a:avLst/>
            <a:gdLst/>
            <a:ahLst/>
            <a:cxnLst/>
            <a:rect l="l" t="t" r="r" b="b"/>
            <a:pathLst>
              <a:path w="4056088" h="3244871" extrusionOk="0">
                <a:moveTo>
                  <a:pt x="0" y="0"/>
                </a:moveTo>
                <a:lnTo>
                  <a:pt x="4056089" y="0"/>
                </a:lnTo>
                <a:lnTo>
                  <a:pt x="4056089" y="3244871"/>
                </a:lnTo>
                <a:lnTo>
                  <a:pt x="0" y="3244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32"/>
          <p:cNvSpPr/>
          <p:nvPr/>
        </p:nvSpPr>
        <p:spPr>
          <a:xfrm rot="20631900">
            <a:off x="5327190" y="5432680"/>
            <a:ext cx="982421" cy="1810915"/>
          </a:xfrm>
          <a:custGeom>
            <a:avLst/>
            <a:gdLst/>
            <a:ahLst/>
            <a:cxnLst/>
            <a:rect l="l" t="t" r="r" b="b"/>
            <a:pathLst>
              <a:path w="1473632" h="2716372" extrusionOk="0">
                <a:moveTo>
                  <a:pt x="0" y="0"/>
                </a:moveTo>
                <a:lnTo>
                  <a:pt x="1473632" y="0"/>
                </a:lnTo>
                <a:lnTo>
                  <a:pt x="1473632" y="2716372"/>
                </a:lnTo>
                <a:lnTo>
                  <a:pt x="0" y="271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10036901" y="3406025"/>
            <a:ext cx="2268946" cy="2149826"/>
          </a:xfrm>
          <a:custGeom>
            <a:avLst/>
            <a:gdLst/>
            <a:ahLst/>
            <a:cxnLst/>
            <a:rect l="l" t="t" r="r" b="b"/>
            <a:pathLst>
              <a:path w="3403419" h="3224739" extrusionOk="0">
                <a:moveTo>
                  <a:pt x="0" y="0"/>
                </a:moveTo>
                <a:lnTo>
                  <a:pt x="3403418" y="0"/>
                </a:lnTo>
                <a:lnTo>
                  <a:pt x="3403418" y="3224739"/>
                </a:lnTo>
                <a:lnTo>
                  <a:pt x="0" y="3224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5163895" y="507404"/>
            <a:ext cx="1309011" cy="1546837"/>
          </a:xfrm>
          <a:custGeom>
            <a:avLst/>
            <a:gdLst/>
            <a:ahLst/>
            <a:cxnLst/>
            <a:rect l="l" t="t" r="r" b="b"/>
            <a:pathLst>
              <a:path w="1963517" h="2320256" extrusionOk="0">
                <a:moveTo>
                  <a:pt x="0" y="0"/>
                </a:moveTo>
                <a:lnTo>
                  <a:pt x="1963517" y="0"/>
                </a:lnTo>
                <a:lnTo>
                  <a:pt x="1963517" y="2320256"/>
                </a:lnTo>
                <a:lnTo>
                  <a:pt x="0" y="232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32"/>
          <p:cNvSpPr/>
          <p:nvPr/>
        </p:nvSpPr>
        <p:spPr>
          <a:xfrm rot="19243176">
            <a:off x="9075593" y="618364"/>
            <a:ext cx="1117370" cy="2148789"/>
          </a:xfrm>
          <a:custGeom>
            <a:avLst/>
            <a:gdLst/>
            <a:ahLst/>
            <a:cxnLst/>
            <a:rect l="l" t="t" r="r" b="b"/>
            <a:pathLst>
              <a:path w="1676054" h="3223183" extrusionOk="0">
                <a:moveTo>
                  <a:pt x="0" y="0"/>
                </a:moveTo>
                <a:lnTo>
                  <a:pt x="1676055" y="0"/>
                </a:lnTo>
                <a:lnTo>
                  <a:pt x="1676055" y="3223183"/>
                </a:lnTo>
                <a:lnTo>
                  <a:pt x="0" y="3223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 b="25968"/>
          <a:stretch/>
        </p:blipFill>
        <p:spPr>
          <a:xfrm>
            <a:off x="-31188" y="0"/>
            <a:ext cx="8038966" cy="32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234260" cy="371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558" r="4931" b="28861"/>
          <a:stretch/>
        </p:blipFill>
        <p:spPr>
          <a:xfrm>
            <a:off x="3234260" y="3140969"/>
            <a:ext cx="5093987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8544272" y="3501008"/>
            <a:ext cx="3286278" cy="2538650"/>
          </a:xfrm>
          <a:custGeom>
            <a:avLst/>
            <a:gdLst/>
            <a:ahLst/>
            <a:cxnLst/>
            <a:rect l="l" t="t" r="r" b="b"/>
            <a:pathLst>
              <a:path w="4929416" h="3807974" extrusionOk="0">
                <a:moveTo>
                  <a:pt x="0" y="0"/>
                </a:moveTo>
                <a:lnTo>
                  <a:pt x="4929416" y="0"/>
                </a:lnTo>
                <a:lnTo>
                  <a:pt x="4929416" y="3807974"/>
                </a:lnTo>
                <a:lnTo>
                  <a:pt x="0" y="380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611661" y="1340768"/>
            <a:ext cx="35803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chemeClr val="bg2"/>
                </a:solidFill>
              </a:rPr>
              <a:t>Театрализованная </a:t>
            </a:r>
            <a:endParaRPr lang="ru-RU" sz="2800" b="1" dirty="0" smtClean="0">
              <a:solidFill>
                <a:schemeClr val="bg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bg2"/>
                </a:solidFill>
              </a:rPr>
              <a:t>деятельность</a:t>
            </a:r>
          </a:p>
          <a:p>
            <a:pPr algn="r"/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8"/>
  <p:tag name="AS_RELEASE_DATE" val="2024.02.14"/>
  <p:tag name="AS_TITLE" val="Aspose.Slides for .NET6"/>
  <p:tag name="AS_VERSION" val="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D8542C"/>
      </a:dk1>
      <a:lt1>
        <a:srgbClr val="FAEADE"/>
      </a:lt1>
      <a:dk2>
        <a:srgbClr val="000000"/>
      </a:dk2>
      <a:lt2>
        <a:srgbClr val="EEEEEE"/>
      </a:lt2>
      <a:accent1>
        <a:srgbClr val="FF7449"/>
      </a:accent1>
      <a:accent2>
        <a:srgbClr val="FFB446"/>
      </a:accent2>
      <a:accent3>
        <a:srgbClr val="5EBEB4"/>
      </a:accent3>
      <a:accent4>
        <a:srgbClr val="F5DBC5"/>
      </a:accent4>
      <a:accent5>
        <a:srgbClr val="FFFFFF"/>
      </a:accent5>
      <a:accent6>
        <a:srgbClr val="FFFFFF"/>
      </a:accent6>
      <a:hlink>
        <a:srgbClr val="3D9E94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170</Words>
  <Application>Microsoft Office PowerPoint</Application>
  <PresentationFormat>Произвольный</PresentationFormat>
  <Paragraphs>31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Shantell Sans</vt:lpstr>
      <vt:lpstr>Lato</vt:lpstr>
      <vt:lpstr>Shantell Sans ExtraBold</vt:lpstr>
      <vt:lpstr>Times New Roman</vt:lpstr>
      <vt:lpstr>Calibri</vt:lpstr>
      <vt:lpstr>Office Theme</vt:lpstr>
      <vt:lpstr>simple-light-2</vt:lpstr>
      <vt:lpstr>Office Theme</vt:lpstr>
      <vt:lpstr>Позитивная социализация средствами творческо-речевой деятельности старших дошкольников с нарушениями речи</vt:lpstr>
      <vt:lpstr>Презентация PowerPoint</vt:lpstr>
      <vt:lpstr>Позитивная социализация на основе произведений детской литературы.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Позитивная социализация средствами творческо-речевой деятельности старших дошкольников с нарушениями речи</dc:title>
  <cp:lastModifiedBy>пк</cp:lastModifiedBy>
  <cp:revision>21</cp:revision>
  <cp:lastPrinted>2024-11-27T05:40:11Z</cp:lastPrinted>
  <dcterms:created xsi:type="dcterms:W3CDTF">2024-11-27T05:40:11Z</dcterms:created>
  <dcterms:modified xsi:type="dcterms:W3CDTF">2024-11-29T07:30:24Z</dcterms:modified>
</cp:coreProperties>
</file>