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E709-9AFC-4DAB-8EA9-85AEDD3BC4EC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E932-96D4-4917-BB0A-983862ED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90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E709-9AFC-4DAB-8EA9-85AEDD3BC4EC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E932-96D4-4917-BB0A-983862ED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98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E709-9AFC-4DAB-8EA9-85AEDD3BC4EC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E932-96D4-4917-BB0A-983862ED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48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E709-9AFC-4DAB-8EA9-85AEDD3BC4EC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E932-96D4-4917-BB0A-983862ED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50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E709-9AFC-4DAB-8EA9-85AEDD3BC4EC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E932-96D4-4917-BB0A-983862ED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02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E709-9AFC-4DAB-8EA9-85AEDD3BC4EC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E932-96D4-4917-BB0A-983862ED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83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E709-9AFC-4DAB-8EA9-85AEDD3BC4EC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E932-96D4-4917-BB0A-983862ED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9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E709-9AFC-4DAB-8EA9-85AEDD3BC4EC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E932-96D4-4917-BB0A-983862ED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3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E709-9AFC-4DAB-8EA9-85AEDD3BC4EC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E932-96D4-4917-BB0A-983862ED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5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E709-9AFC-4DAB-8EA9-85AEDD3BC4EC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E932-96D4-4917-BB0A-983862ED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23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E709-9AFC-4DAB-8EA9-85AEDD3BC4EC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E932-96D4-4917-BB0A-983862ED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34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6E709-9AFC-4DAB-8EA9-85AEDD3BC4EC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5E932-96D4-4917-BB0A-983862ED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88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8520" y="-59766"/>
            <a:ext cx="8860256" cy="25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77573"/>
            <a:ext cx="7164064" cy="716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36232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Страна Грамотной Речи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es_for-evermor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00726" y="60932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2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0" y="1988840"/>
            <a:ext cx="9144000" cy="274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6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15312" r="18250" b="-1"/>
          <a:stretch/>
        </p:blipFill>
        <p:spPr bwMode="auto">
          <a:xfrm>
            <a:off x="-96239" y="-87583"/>
            <a:ext cx="9240239" cy="711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2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r="4853"/>
          <a:stretch/>
        </p:blipFill>
        <p:spPr bwMode="auto">
          <a:xfrm>
            <a:off x="-91392" y="-5676"/>
            <a:ext cx="9235392" cy="686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4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" y="8620"/>
            <a:ext cx="9132505" cy="684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88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9"/>
            <a:ext cx="9145928" cy="684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43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6" y="697035"/>
            <a:ext cx="910181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5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8"/>
          <a:stretch/>
        </p:blipFill>
        <p:spPr bwMode="auto">
          <a:xfrm>
            <a:off x="1475656" y="0"/>
            <a:ext cx="5838825" cy="687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23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5776000" cy="654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4" t="21333" r="29126" b="21000"/>
          <a:stretch/>
        </p:blipFill>
        <p:spPr bwMode="auto">
          <a:xfrm>
            <a:off x="1475656" y="2309"/>
            <a:ext cx="5897343" cy="683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7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</Words>
  <Application>Microsoft Office PowerPoint</Application>
  <PresentationFormat>Экран (4:3)</PresentationFormat>
  <Paragraphs>1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9</cp:revision>
  <dcterms:created xsi:type="dcterms:W3CDTF">2025-04-21T06:07:50Z</dcterms:created>
  <dcterms:modified xsi:type="dcterms:W3CDTF">2025-04-22T07:00:16Z</dcterms:modified>
</cp:coreProperties>
</file>