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5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68" r:id="rId25"/>
    <p:sldId id="29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AB0043"/>
    <a:srgbClr val="FFCCFF"/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11" autoAdjust="0"/>
  </p:normalViewPr>
  <p:slideViewPr>
    <p:cSldViewPr>
      <p:cViewPr>
        <p:scale>
          <a:sx n="74" d="100"/>
          <a:sy n="74" d="100"/>
        </p:scale>
        <p:origin x="-126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5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31640" y="476673"/>
            <a:ext cx="6400800" cy="201622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«Яблоко самый древний и полезный фрукт»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ÑÐ²ÑÑÐµÐ½Ð½Ð¸Ðº Ð¾ÑÐ²ÐµÑÐ°ÐµÑ ÑÐ±Ð»Ð¾ÐºÐ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08911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99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Ð¸ÑÑÑÐ¸Ð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518457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822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налив</a:t>
            </a:r>
            <a:endParaRPr lang="ru-RU" dirty="0"/>
          </a:p>
        </p:txBody>
      </p:sp>
      <p:pic>
        <p:nvPicPr>
          <p:cNvPr id="4" name="Объект 3" descr="Белый нали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99441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0000"/>
                </a:solidFill>
                <a:latin typeface="Arial"/>
                <a:ea typeface="Times New Roman"/>
              </a:rPr>
              <a:t>Мельба</a:t>
            </a:r>
            <a:endParaRPr lang="ru-RU" dirty="0"/>
          </a:p>
        </p:txBody>
      </p:sp>
      <p:pic>
        <p:nvPicPr>
          <p:cNvPr id="4" name="Объект 3" descr="Мель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12776"/>
            <a:ext cx="7193773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805644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150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Слава победителям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Слава победителя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10596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3000"/>
              </a:spcBef>
              <a:spcAft>
                <a:spcPts val="150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Конфетное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Конфетно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6" y="1600200"/>
            <a:ext cx="665582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85554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84776" cy="572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956720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Гренни Сми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7776864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43100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ÑÑÐ°Ð½Ñ Ð³Ð´Ðµ ÑÐ°ÑÑÑÑ ÑÐ±Ð»Ð¾Ð½Ð¸ ÐºÐ°ÑÑ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128792" cy="586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370388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Georgia"/>
                <a:ea typeface="Calibri"/>
                <a:cs typeface="Times New Roman"/>
              </a:rPr>
              <a:t>По вкусу яблоки бывают сладкими, кисло-сладкими, кислыми, терпкими и горьковатыми</a:t>
            </a:r>
            <a:endParaRPr lang="ru-RU" sz="2800" dirty="0"/>
          </a:p>
        </p:txBody>
      </p:sp>
      <p:pic>
        <p:nvPicPr>
          <p:cNvPr id="4" name="Объект 3" descr="ÐÐ°ÑÑÐ¸Ð½ÐºÐ¸ Ð¿Ð¾ Ð·Ð°Ð¿ÑÐ¾ÑÑ ÑÑÑÐ°Ð½Ñ Ð³Ð´Ðµ ÑÐ°ÑÑÑÑ ÑÐ±Ð»Ð¾Ð½Ð¸ ÐºÐ°ÑÑ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99560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¿ÐµÑÐµÑÐ½ÑÐµ Ð»ÑÐ´Ð¸ Ñ ÑÐ±Ð»Ð¾ÐºÐ¾Ð¼ ÐºÐ°ÑÑÐ¸Ð½Ðº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913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ÑÑÐ°Ð½Ñ Ð³Ð´Ðµ ÑÐ°ÑÑÑÑ ÑÐ±Ð»Ð¾Ð½Ð¸ ÐºÐ°ÑÑ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36904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901751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ÑÑÐ°Ð½Ñ Ð³Ð´Ðµ ÑÐ°ÑÑÑÑ ÑÐ±Ð»Ð¾Ð½Ð¸ ÐºÐ°ÑÑ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332656"/>
            <a:ext cx="6079406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59510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88249757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¼Ð¸ÑÑÑÐ¸Ð½ÑÐº Ð³Ð¾ÑÐ¾Ð´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137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79689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¼Ð¸ÑÑÑÐ¸Ð½ÑÐº Ð³Ð¾ÑÐ¾Ð´ Ð¿Ð°Ð¼ÑÑÐ½Ð¸Ðº Ð¼Ð¸ÑÑÑÐ¸Ð½Ñ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136904" cy="55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173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¸Ð½Ð²ÐµÐ½ÑÐ°ÑÑ ÐºÐ¾ÑÐ¾ÑÑÐ¼ ÑÐ°Ð±Ð¾ÑÐ°ÐµÑ ÑÐ°Ð´Ð¾Ð²Ð¾Ð´ ÐºÐ°ÑÑÐ¸Ð½ÐºÐ° Ð´Ð»Ñ Ð´ÐµÑÐµÐ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7" cy="5433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126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560840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692696"/>
            <a:ext cx="7128792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¸Ð½Ð²ÐµÐ½ÑÐ°ÑÑ Ð²ÐµÐ´ÑÐ¾ ÐºÐ°ÑÑÐ¸Ð½ÐºÐ° Ð´Ð»Ñ Ð´ÐµÑÐµÐ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79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´ÑÐµÐ²Ð½Ð¸Ðµ Ð³ÑÐµÐºÐ¸ ÐºÐ°ÑÑÐ¸Ð½Ðº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20891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256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¸Ð½Ð²ÐµÐ½ÑÐ°ÑÑ Ð»ÐµÐ¹ÐºÐ°  ÐºÐ°ÑÑÐ¸Ð½ÐºÐ° Ð´Ð»Ñ Ð´ÐµÑÐµÐ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88832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¸Ð½Ð²ÐµÐ½ÑÐ°ÑÑ ÐºÐ¾ÑÐ¾ÑÑÐ¼ ÑÐ°Ð±Ð¾ÑÐ°ÐµÑ ÑÐ°Ð´Ð¾Ð²Ð¾Ð´ ÐºÐ°ÑÑÐ¸Ð½ÐºÐ° Ð´Ð»Ñ Ð´ÐµÑÐµÐ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7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¸Ð½Ð²ÐµÐ½ÑÐ°ÑÑ ÐºÐ¾ÑÐ¾ÑÑÐ¼ ÑÐ°Ð±Ð¾ÑÐ°ÐµÑ ÑÐ°Ð´Ð¾Ð²Ð¾Ð´ ÐºÐ°ÑÑÐ¸Ð½ÐºÐ° Ð´Ð»Ñ Ð´ÐµÑÐµÐ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16824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¼Ð¸ÑÑÑÐ¸Ð½ÑÐº Ð´ÐµÐ½Ñ ÑÐ°Ð´Ð¾Ð²Ð¾Ð´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04856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¼Ð¸ÑÑÑÐ¸Ð½ÑÐº Ð´ÐµÐ½Ñ ÑÐ°Ð´Ð¾Ð²Ð¾Ð´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5649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¼Ð¸ÑÑÑÐ¸Ð½ÑÐº Ð´ÐµÐ½Ñ ÑÐ°Ð´Ð¾Ð²Ð¾Ð´Ð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560840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ÐÐ°ÑÑÐ¸Ð½ÐºÐ¸ Ð¿Ð¾ Ð·Ð°Ð¿ÑÐ¾ÑÑ Ð¼Ð¸ÑÑÑÐ¸Ð½ÑÐº Ð´ÐµÐ½Ñ ÑÐ°Ð´Ð¾Ð²Ð¾Ð´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49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¼Ð¸ÑÑÑÐ¸Ð½ÑÐº Ð´ÐµÐ½Ñ ÑÐ°Ð´Ð¾Ð²Ð¾Ð´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4664"/>
            <a:ext cx="7819206" cy="5554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435914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ºÐ°ÑÑÐ° Ð¼Ð¸ÑÐ° ÑÑÑÐ°Ð½Ñ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704"/>
            <a:ext cx="792088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141814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ºÐ°ÑÑÐ° Ð³ÑÐµÑÐ¸Ð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87262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Ð´ÑÐµÐ²Ð½Ð¸Ðµ ÑÐ¸Ð¼Ð»ÑÐ½Ðµ ÐºÐ°ÑÑÐ¸Ð½Ðº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1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814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6820"/>
      </p:ext>
    </p:extLst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206249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97829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9298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371055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0648"/>
            <a:ext cx="799288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919886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±Ð»ÑÐ´Ð° Ð¸Ð· ÑÐ±Ð»Ð¾Ðº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79296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231019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Ð°Ð¹ Ð¸Ð· Ð»ÐµÐ¿ÐµÑÑÐºÐ¾Ð² ÑÐ±Ð»Ð¾Ð½Ð¸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671040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Ð°Ð¹ Ð¸Ð· Ð»ÐµÐ¿ÐµÑÑÐºÐ¾Ð² ÑÐ±Ð»Ð¾Ð½Ð¸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498415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»ÐµÑÐµÐ±Ð½ÑÐµ ÐºÑÐµÐ¼Ð° Ð¸Ð·  ÑÐ±Ð»Ð¾Ð½Ð¸ ÑÐ¾ÑÐ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465359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ÐÐ°ÑÑÐ¸Ð½ÐºÐ¸ Ð¿Ð¾ Ð·Ð°Ð¿ÑÐ¾ÑÑ ÑÐºÐ°Ð·ÐºÐ° Ð³ÑÑÐ¸ Ð»ÐµÐ±ÐµÐ´Ð¸ Ð² ÐºÐ°ÑÑÐ¸Ð½ÐºÐ°Ñ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3284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14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Ð»ÐµÑÐµÐ±Ð½ÑÐµ ÐºÑÐµÐ¼Ð° Ð¸Ð·  ÑÐ±Ð»Ð¾Ð½Ð¸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688534"/>
      </p:ext>
    </p:extLst>
  </p:cSld>
  <p:clrMapOvr>
    <a:masterClrMapping/>
  </p:clrMapOvr>
  <p:transition spd="slow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Ð°Ð¼Ð¿ÑÐ½Ñ Ð¸Ð·  ÑÐ±Ð»Ð¾Ð½Ð¸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60648"/>
            <a:ext cx="5688632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455848"/>
      </p:ext>
    </p:extLst>
  </p:cSld>
  <p:clrMapOvr>
    <a:masterClrMapping/>
  </p:clrMapOvr>
  <p:transition spd="slow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ÐÐ°ÑÑÐ¸Ð½ÐºÐ¸ Ð¿Ð¾ Ð·Ð°Ð¿ÑÐ¾ÑÑ ÑÐ°Ð¼Ð¿ÑÐ½Ñ Ð¸Ð·  ÑÐ±Ð»Ð¾Ð½Ð¸ ÑÐ¾ÑÐ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2960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6322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ÑÐºÐ°Ð·Ð¾ÑÐ½ÑÐµ Ð³ÐµÑÐ¾Ð¸ Ñ ÑÐ±Ð»Ð¾ÐºÐ¾Ð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499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ÐºÑÐ¾ÑÐµÑÐºÐ° ÑÐ°Ð²ÑÐ¾ÑÐµÑÐºÐ° Ð² ÐºÐ°ÑÑÐ¸Ð½ÐºÐ°Ñ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6489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851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Ð°ÑÑÐ¸Ð½ÐºÐ¸ Ð¿Ð¾ Ð·Ð°Ð¿ÑÐ¾ÑÑ ÑÐºÐ°Ð·ÐºÐ° Ð¾ Ð¼ÑÑÑÐ²Ð¾Ð¹ ÑÐ°ÑÐµÐ²Ð½Ðµ Ð¸ ÑÐµÐ¼Ð¸ Ð±Ð¾Ð³Ð°ÑÑÑÑÑ Ð² ÐºÐ°ÑÑÐ¸Ð½ÐºÐ°Ñ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77686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5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ÐÐ°ÑÑÐ¸Ð½ÐºÐ¸ Ð¿Ð¾ Ð·Ð°Ð¿ÑÐ¾ÑÑ Ð¿ÐµÑÐµÑÐ½ÑÐµ Ð»ÑÐ´Ð¸ Ñ ÑÐ±Ð»Ð¾ÐºÐ¾Ð¼ ÐºÐ°ÑÑÐ¸Ð½ÐºÐ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6624736" cy="557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704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759</TotalTime>
  <Words>30</Words>
  <Application>Microsoft Office PowerPoint</Application>
  <PresentationFormat>Экран (4:3)</PresentationFormat>
  <Paragraphs>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TS030005343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Белый налив</vt:lpstr>
      <vt:lpstr>Мельба</vt:lpstr>
      <vt:lpstr>Слава победителям </vt:lpstr>
      <vt:lpstr>Конфетное </vt:lpstr>
      <vt:lpstr>Презентация PowerPoint</vt:lpstr>
      <vt:lpstr>Презентация PowerPoint</vt:lpstr>
      <vt:lpstr>Презентация PowerPoint</vt:lpstr>
      <vt:lpstr>По вкусу яблоки бывают сладкими, кисло-сладкими, кислыми, терпкими и горьковатыми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SamLab.ws</dc:creator>
  <cp:lastModifiedBy>Asus</cp:lastModifiedBy>
  <cp:revision>82</cp:revision>
  <dcterms:created xsi:type="dcterms:W3CDTF">2011-06-26T09:20:27Z</dcterms:created>
  <dcterms:modified xsi:type="dcterms:W3CDTF">2018-11-07T00:50:41Z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